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7200900" cy="9906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445" y="-206"/>
      </p:cViewPr>
      <p:guideLst>
        <p:guide orient="horz" pos="3120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3ADC5-49C7-40B5-B818-878C2FAA1B0B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74863" y="746125"/>
            <a:ext cx="2708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871ED-54C9-4B46-8BB3-7EAD2CC0E00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871ED-54C9-4B46-8BB3-7EAD2CC0E005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68" y="3077283"/>
            <a:ext cx="6120765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80135" y="5613401"/>
            <a:ext cx="504063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647-F173-4BB5-9565-F2826BB191BC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277-C670-4C14-8A2B-6D6482ACB7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647-F173-4BB5-9565-F2826BB191BC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277-C670-4C14-8A2B-6D6482ACB7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915489" y="573264"/>
            <a:ext cx="1215152" cy="1220822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0034" y="573264"/>
            <a:ext cx="3525441" cy="1220822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647-F173-4BB5-9565-F2826BB191BC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277-C670-4C14-8A2B-6D6482ACB7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647-F173-4BB5-9565-F2826BB191BC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277-C670-4C14-8A2B-6D6482ACB7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8822" y="6365523"/>
            <a:ext cx="6120765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68822" y="4198587"/>
            <a:ext cx="6120765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647-F173-4BB5-9565-F2826BB191BC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277-C670-4C14-8A2B-6D6482ACB7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0034" y="3338691"/>
            <a:ext cx="2370296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60346" y="3338691"/>
            <a:ext cx="2370296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647-F173-4BB5-9565-F2826BB191BC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277-C670-4C14-8A2B-6D6482ACB7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396699"/>
            <a:ext cx="648081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46" y="2217386"/>
            <a:ext cx="3181648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0046" y="3141486"/>
            <a:ext cx="3181648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657958" y="2217386"/>
            <a:ext cx="3182898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657958" y="3141486"/>
            <a:ext cx="3182898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647-F173-4BB5-9565-F2826BB191BC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277-C670-4C14-8A2B-6D6482ACB7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647-F173-4BB5-9565-F2826BB191BC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277-C670-4C14-8A2B-6D6482ACB7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647-F173-4BB5-9565-F2826BB191BC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277-C670-4C14-8A2B-6D6482ACB7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394406"/>
            <a:ext cx="2369047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15352" y="394407"/>
            <a:ext cx="4025504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60045" y="2072923"/>
            <a:ext cx="2369047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647-F173-4BB5-9565-F2826BB191BC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277-C670-4C14-8A2B-6D6482ACB7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1427" y="6934200"/>
            <a:ext cx="432054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11427" y="885119"/>
            <a:ext cx="432054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11427" y="7752822"/>
            <a:ext cx="432054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4647-F173-4BB5-9565-F2826BB191BC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2277-C670-4C14-8A2B-6D6482ACB7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045" y="396699"/>
            <a:ext cx="648081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45" y="2311401"/>
            <a:ext cx="648081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60045" y="9181396"/>
            <a:ext cx="168021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4647-F173-4BB5-9565-F2826BB191BC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60308" y="9181396"/>
            <a:ext cx="228028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60645" y="9181396"/>
            <a:ext cx="168021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22277-C670-4C14-8A2B-6D6482ACB7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350900" y="2073488"/>
            <a:ext cx="4500000" cy="5904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900" y="417456"/>
            <a:ext cx="7200000" cy="892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1116900" y="1821488"/>
            <a:ext cx="4968000" cy="6408000"/>
          </a:xfrm>
          <a:prstGeom prst="roundRect">
            <a:avLst>
              <a:gd name="adj" fmla="val 5032"/>
            </a:avLst>
          </a:prstGeom>
          <a:solidFill>
            <a:schemeClr val="bg1"/>
          </a:solidFill>
          <a:ln w="101600">
            <a:solidFill>
              <a:srgbClr val="FFE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 descr="Pengo no fram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60958" y="7773886"/>
            <a:ext cx="1290987" cy="1439251"/>
          </a:xfrm>
          <a:prstGeom prst="rect">
            <a:avLst/>
          </a:prstGeom>
        </p:spPr>
      </p:pic>
      <p:pic>
        <p:nvPicPr>
          <p:cNvPr id="11" name="Grafik 10" descr="Pacm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52587" y="8182561"/>
            <a:ext cx="1692553" cy="1037478"/>
          </a:xfrm>
          <a:prstGeom prst="rect">
            <a:avLst/>
          </a:prstGeom>
        </p:spPr>
      </p:pic>
      <p:pic>
        <p:nvPicPr>
          <p:cNvPr id="12" name="Grafik 11" descr="Frogg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734035">
            <a:off x="5902904" y="5209410"/>
            <a:ext cx="1428112" cy="1700783"/>
          </a:xfrm>
          <a:prstGeom prst="rect">
            <a:avLst/>
          </a:prstGeom>
        </p:spPr>
      </p:pic>
      <p:pic>
        <p:nvPicPr>
          <p:cNvPr id="13" name="Grafik 12" descr="Qber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09" y="828299"/>
            <a:ext cx="1678213" cy="1710010"/>
          </a:xfrm>
          <a:prstGeom prst="rect">
            <a:avLst/>
          </a:prstGeom>
        </p:spPr>
      </p:pic>
      <p:pic>
        <p:nvPicPr>
          <p:cNvPr id="14" name="Grafik 13" descr="Snak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15522">
            <a:off x="538418" y="3005255"/>
            <a:ext cx="674818" cy="1116453"/>
          </a:xfrm>
          <a:prstGeom prst="rect">
            <a:avLst/>
          </a:prstGeom>
        </p:spPr>
      </p:pic>
      <p:pic>
        <p:nvPicPr>
          <p:cNvPr id="15" name="Grafik 14" descr="Gree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21014678" flipH="1">
            <a:off x="222206" y="4294383"/>
            <a:ext cx="568826" cy="911535"/>
          </a:xfrm>
          <a:prstGeom prst="rect">
            <a:avLst/>
          </a:prstGeom>
        </p:spPr>
      </p:pic>
      <p:pic>
        <p:nvPicPr>
          <p:cNvPr id="16" name="Grafik 15" descr="Donkey Kong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2190786">
            <a:off x="5855598" y="889176"/>
            <a:ext cx="1357035" cy="1305826"/>
          </a:xfrm>
          <a:prstGeom prst="rect">
            <a:avLst/>
          </a:prstGeom>
        </p:spPr>
      </p:pic>
      <p:pic>
        <p:nvPicPr>
          <p:cNvPr id="18" name="Grafik 17" descr="Mario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>
            <a:off x="4539293" y="705488"/>
            <a:ext cx="1077381" cy="12382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Benutzerdefiniert</PresentationFormat>
  <Paragraphs>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Jürgen</dc:creator>
  <cp:lastModifiedBy>Jürgen Müller</cp:lastModifiedBy>
  <cp:revision>24</cp:revision>
  <dcterms:created xsi:type="dcterms:W3CDTF">2016-01-01T20:32:26Z</dcterms:created>
  <dcterms:modified xsi:type="dcterms:W3CDTF">2018-08-18T14:24:18Z</dcterms:modified>
</cp:coreProperties>
</file>