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2" r:id="rId3"/>
  </p:sldIdLst>
  <p:sldSz cx="12801600" cy="9601200" type="A3"/>
  <p:notesSz cx="6858000" cy="9144000"/>
  <p:defaultTextStyle>
    <a:defPPr>
      <a:defRPr lang="de-DE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2FFF"/>
    <a:srgbClr val="0000FF"/>
    <a:srgbClr val="4966E3"/>
    <a:srgbClr val="002DFF"/>
    <a:srgbClr val="3366CC"/>
    <a:srgbClr val="0033CC"/>
    <a:srgbClr val="005A9E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60" autoAdjust="0"/>
    <p:restoredTop sz="94660"/>
  </p:normalViewPr>
  <p:slideViewPr>
    <p:cSldViewPr snapToGrid="0" snapToObjects="1">
      <p:cViewPr>
        <p:scale>
          <a:sx n="90" d="100"/>
          <a:sy n="90" d="100"/>
        </p:scale>
        <p:origin x="-270" y="1104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0BDC1D-F96F-4D84-93E8-7D783BF4AAAE}" type="datetimeFigureOut">
              <a:rPr lang="de-DE" smtClean="0"/>
              <a:pPr/>
              <a:t>24.02.2013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79E17-8A62-4244-8839-B1B22B3797A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F95AA-8F7D-43AC-9D50-78AEC6D38FFA}" type="datetimeFigureOut">
              <a:rPr lang="de-DE" smtClean="0"/>
              <a:pPr/>
              <a:t>24.02.2013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4FD7-A06A-4263-9FF0-3372F6BC34B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F95AA-8F7D-43AC-9D50-78AEC6D38FFA}" type="datetimeFigureOut">
              <a:rPr lang="de-DE" smtClean="0"/>
              <a:pPr/>
              <a:t>24.02.2013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4FD7-A06A-4263-9FF0-3372F6BC34B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F95AA-8F7D-43AC-9D50-78AEC6D38FFA}" type="datetimeFigureOut">
              <a:rPr lang="de-DE" smtClean="0"/>
              <a:pPr/>
              <a:t>24.02.2013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4FD7-A06A-4263-9FF0-3372F6BC34B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F95AA-8F7D-43AC-9D50-78AEC6D38FFA}" type="datetimeFigureOut">
              <a:rPr lang="de-DE" smtClean="0"/>
              <a:pPr/>
              <a:t>24.02.2013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4FD7-A06A-4263-9FF0-3372F6BC34B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F95AA-8F7D-43AC-9D50-78AEC6D38FFA}" type="datetimeFigureOut">
              <a:rPr lang="de-DE" smtClean="0"/>
              <a:pPr/>
              <a:t>24.02.2013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4FD7-A06A-4263-9FF0-3372F6BC34B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F95AA-8F7D-43AC-9D50-78AEC6D38FFA}" type="datetimeFigureOut">
              <a:rPr lang="de-DE" smtClean="0"/>
              <a:pPr/>
              <a:t>24.02.2013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4FD7-A06A-4263-9FF0-3372F6BC34B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F95AA-8F7D-43AC-9D50-78AEC6D38FFA}" type="datetimeFigureOut">
              <a:rPr lang="de-DE" smtClean="0"/>
              <a:pPr/>
              <a:t>24.02.2013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4FD7-A06A-4263-9FF0-3372F6BC34B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F95AA-8F7D-43AC-9D50-78AEC6D38FFA}" type="datetimeFigureOut">
              <a:rPr lang="de-DE" smtClean="0"/>
              <a:pPr/>
              <a:t>24.02.2013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4FD7-A06A-4263-9FF0-3372F6BC34B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F95AA-8F7D-43AC-9D50-78AEC6D38FFA}" type="datetimeFigureOut">
              <a:rPr lang="de-DE" smtClean="0"/>
              <a:pPr/>
              <a:t>24.02.2013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4FD7-A06A-4263-9FF0-3372F6BC34B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F95AA-8F7D-43AC-9D50-78AEC6D38FFA}" type="datetimeFigureOut">
              <a:rPr lang="de-DE" smtClean="0"/>
              <a:pPr/>
              <a:t>24.02.2013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4FD7-A06A-4263-9FF0-3372F6BC34B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F95AA-8F7D-43AC-9D50-78AEC6D38FFA}" type="datetimeFigureOut">
              <a:rPr lang="de-DE" smtClean="0"/>
              <a:pPr/>
              <a:t>24.02.2013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4FD7-A06A-4263-9FF0-3372F6BC34B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F95AA-8F7D-43AC-9D50-78AEC6D38FFA}" type="datetimeFigureOut">
              <a:rPr lang="de-DE" smtClean="0"/>
              <a:pPr/>
              <a:t>24.02.2013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A4FD7-A06A-4263-9FF0-3372F6BC34B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360240" y="480120"/>
            <a:ext cx="10512000" cy="52200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1360240" y="5688898"/>
            <a:ext cx="10512000" cy="28800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Rechteck 40"/>
          <p:cNvSpPr/>
          <p:nvPr/>
        </p:nvSpPr>
        <p:spPr>
          <a:xfrm>
            <a:off x="3697268" y="637860"/>
            <a:ext cx="2918972" cy="309607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Trebuchet MS" pitchFamily="34" charset="0"/>
            </a:endParaRPr>
          </a:p>
        </p:txBody>
      </p:sp>
      <p:grpSp>
        <p:nvGrpSpPr>
          <p:cNvPr id="2" name="Gruppieren 10"/>
          <p:cNvGrpSpPr/>
          <p:nvPr/>
        </p:nvGrpSpPr>
        <p:grpSpPr>
          <a:xfrm>
            <a:off x="4002576" y="1101824"/>
            <a:ext cx="1008000" cy="1008000"/>
            <a:chOff x="3902770" y="2424392"/>
            <a:chExt cx="1008000" cy="1008000"/>
          </a:xfrm>
        </p:grpSpPr>
        <p:sp>
          <p:nvSpPr>
            <p:cNvPr id="13" name="Ellipse 12"/>
            <p:cNvSpPr>
              <a:spLocks noChangeAspect="1"/>
            </p:cNvSpPr>
            <p:nvPr/>
          </p:nvSpPr>
          <p:spPr>
            <a:xfrm>
              <a:off x="3902770" y="2424392"/>
              <a:ext cx="1008000" cy="1008000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4" name="Gerade Verbindung 13"/>
            <p:cNvCxnSpPr/>
            <p:nvPr/>
          </p:nvCxnSpPr>
          <p:spPr>
            <a:xfrm>
              <a:off x="4406770" y="2604356"/>
              <a:ext cx="0" cy="64807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/>
            <p:cNvCxnSpPr/>
            <p:nvPr/>
          </p:nvCxnSpPr>
          <p:spPr>
            <a:xfrm rot="16200000">
              <a:off x="4406770" y="2604357"/>
              <a:ext cx="0" cy="64807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uppieren 15"/>
          <p:cNvGrpSpPr/>
          <p:nvPr/>
        </p:nvGrpSpPr>
        <p:grpSpPr>
          <a:xfrm>
            <a:off x="5295618" y="1101822"/>
            <a:ext cx="1008000" cy="1008000"/>
            <a:chOff x="3902770" y="2424392"/>
            <a:chExt cx="1008000" cy="1008000"/>
          </a:xfrm>
        </p:grpSpPr>
        <p:sp>
          <p:nvSpPr>
            <p:cNvPr id="18" name="Ellipse 17"/>
            <p:cNvSpPr>
              <a:spLocks noChangeAspect="1"/>
            </p:cNvSpPr>
            <p:nvPr/>
          </p:nvSpPr>
          <p:spPr>
            <a:xfrm>
              <a:off x="3902770" y="2424392"/>
              <a:ext cx="1008000" cy="1008000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9" name="Gerade Verbindung 18"/>
            <p:cNvCxnSpPr/>
            <p:nvPr/>
          </p:nvCxnSpPr>
          <p:spPr>
            <a:xfrm>
              <a:off x="4406770" y="2604356"/>
              <a:ext cx="0" cy="64807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/>
            <p:nvPr/>
          </p:nvCxnSpPr>
          <p:spPr>
            <a:xfrm rot="16200000">
              <a:off x="4406770" y="2604357"/>
              <a:ext cx="0" cy="64807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ichtungspfeil 41"/>
          <p:cNvSpPr>
            <a:spLocks noChangeAspect="1"/>
          </p:cNvSpPr>
          <p:nvPr/>
        </p:nvSpPr>
        <p:spPr>
          <a:xfrm rot="16200000">
            <a:off x="3840576" y="2412595"/>
            <a:ext cx="1332000" cy="1289359"/>
          </a:xfrm>
          <a:prstGeom prst="homePlate">
            <a:avLst>
              <a:gd name="adj" fmla="val 35642"/>
            </a:avLst>
          </a:prstGeom>
          <a:solidFill>
            <a:srgbClr val="2F2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de-DE" sz="1400" dirty="0" smtClean="0">
                <a:solidFill>
                  <a:schemeClr val="bg1"/>
                </a:solidFill>
                <a:latin typeface="EurostileTBlaExt" pitchFamily="34" charset="0"/>
              </a:rPr>
              <a:t/>
            </a:r>
            <a:br>
              <a:rPr lang="de-DE" sz="1400" dirty="0" smtClean="0">
                <a:solidFill>
                  <a:schemeClr val="bg1"/>
                </a:solidFill>
                <a:latin typeface="EurostileTBlaExt" pitchFamily="34" charset="0"/>
              </a:rPr>
            </a:br>
            <a:r>
              <a:rPr lang="de-DE" sz="1400" dirty="0" smtClean="0">
                <a:solidFill>
                  <a:schemeClr val="bg1"/>
                </a:solidFill>
                <a:latin typeface="EurostileTBlaExt" pitchFamily="34" charset="0"/>
              </a:rPr>
              <a:t>ROTATE</a:t>
            </a:r>
            <a:br>
              <a:rPr lang="de-DE" sz="1400" dirty="0" smtClean="0">
                <a:solidFill>
                  <a:schemeClr val="bg1"/>
                </a:solidFill>
                <a:latin typeface="EurostileTBlaExt" pitchFamily="34" charset="0"/>
              </a:rPr>
            </a:br>
            <a:r>
              <a:rPr lang="de-DE" sz="1400" dirty="0" smtClean="0">
                <a:solidFill>
                  <a:schemeClr val="bg1"/>
                </a:solidFill>
                <a:latin typeface="EurostileTBlaExt" pitchFamily="34" charset="0"/>
              </a:rPr>
              <a:t>LEFT</a:t>
            </a:r>
            <a:endParaRPr lang="de-DE" sz="1400" dirty="0">
              <a:solidFill>
                <a:schemeClr val="bg1"/>
              </a:solidFill>
              <a:latin typeface="EurostileTBlaExt" pitchFamily="34" charset="0"/>
            </a:endParaRPr>
          </a:p>
        </p:txBody>
      </p:sp>
      <p:sp>
        <p:nvSpPr>
          <p:cNvPr id="43" name="Richtungspfeil 42"/>
          <p:cNvSpPr>
            <a:spLocks noChangeAspect="1"/>
          </p:cNvSpPr>
          <p:nvPr/>
        </p:nvSpPr>
        <p:spPr>
          <a:xfrm rot="16200000">
            <a:off x="5129642" y="2412593"/>
            <a:ext cx="1332000" cy="1289359"/>
          </a:xfrm>
          <a:prstGeom prst="homePlate">
            <a:avLst>
              <a:gd name="adj" fmla="val 35642"/>
            </a:avLst>
          </a:prstGeom>
          <a:solidFill>
            <a:srgbClr val="E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de-DE" sz="1400" dirty="0" smtClean="0">
                <a:latin typeface="EurostileTBlaExt" pitchFamily="34" charset="0"/>
              </a:rPr>
              <a:t/>
            </a:r>
            <a:br>
              <a:rPr lang="de-DE" sz="1400" dirty="0" smtClean="0">
                <a:latin typeface="EurostileTBlaExt" pitchFamily="34" charset="0"/>
              </a:rPr>
            </a:br>
            <a:r>
              <a:rPr lang="de-DE" sz="1400" dirty="0" smtClean="0">
                <a:latin typeface="EurostileTBlaExt" pitchFamily="34" charset="0"/>
              </a:rPr>
              <a:t>ROTATE</a:t>
            </a:r>
            <a:br>
              <a:rPr lang="de-DE" sz="1400" dirty="0" smtClean="0">
                <a:latin typeface="EurostileTBlaExt" pitchFamily="34" charset="0"/>
              </a:rPr>
            </a:br>
            <a:r>
              <a:rPr lang="de-DE" sz="1400" dirty="0" smtClean="0">
                <a:latin typeface="EurostileTBlaExt" pitchFamily="34" charset="0"/>
              </a:rPr>
              <a:t>RIGHT</a:t>
            </a:r>
            <a:endParaRPr lang="de-DE" sz="1400" dirty="0">
              <a:latin typeface="EurostileTBlaExt" pitchFamily="34" charset="0"/>
            </a:endParaRPr>
          </a:p>
        </p:txBody>
      </p:sp>
      <p:sp>
        <p:nvSpPr>
          <p:cNvPr id="47" name="Rechteck 46"/>
          <p:cNvSpPr/>
          <p:nvPr/>
        </p:nvSpPr>
        <p:spPr>
          <a:xfrm>
            <a:off x="8271540" y="637860"/>
            <a:ext cx="2918972" cy="3096070"/>
          </a:xfrm>
          <a:prstGeom prst="rect">
            <a:avLst/>
          </a:prstGeom>
          <a:solidFill>
            <a:srgbClr val="E6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de-DE" sz="1400">
              <a:latin typeface="EurostileTBlaExt" pitchFamily="34" charset="0"/>
            </a:endParaRPr>
          </a:p>
        </p:txBody>
      </p:sp>
      <p:grpSp>
        <p:nvGrpSpPr>
          <p:cNvPr id="6" name="Gruppieren 10"/>
          <p:cNvGrpSpPr/>
          <p:nvPr/>
        </p:nvGrpSpPr>
        <p:grpSpPr>
          <a:xfrm>
            <a:off x="8576848" y="1101824"/>
            <a:ext cx="1008000" cy="1008000"/>
            <a:chOff x="3902770" y="2424392"/>
            <a:chExt cx="1008000" cy="1008000"/>
          </a:xfrm>
        </p:grpSpPr>
        <p:sp>
          <p:nvSpPr>
            <p:cNvPr id="56" name="Ellipse 55"/>
            <p:cNvSpPr>
              <a:spLocks noChangeAspect="1"/>
            </p:cNvSpPr>
            <p:nvPr/>
          </p:nvSpPr>
          <p:spPr>
            <a:xfrm>
              <a:off x="3902770" y="2424392"/>
              <a:ext cx="1008000" cy="1008000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57" name="Gerade Verbindung 56"/>
            <p:cNvCxnSpPr/>
            <p:nvPr/>
          </p:nvCxnSpPr>
          <p:spPr>
            <a:xfrm>
              <a:off x="4406770" y="2604356"/>
              <a:ext cx="0" cy="64807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 Verbindung 57"/>
            <p:cNvCxnSpPr/>
            <p:nvPr/>
          </p:nvCxnSpPr>
          <p:spPr>
            <a:xfrm rot="16200000">
              <a:off x="4406770" y="2604357"/>
              <a:ext cx="0" cy="64807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pieren 15"/>
          <p:cNvGrpSpPr/>
          <p:nvPr/>
        </p:nvGrpSpPr>
        <p:grpSpPr>
          <a:xfrm>
            <a:off x="9869890" y="1101822"/>
            <a:ext cx="1008000" cy="1008000"/>
            <a:chOff x="3902770" y="2424392"/>
            <a:chExt cx="1008000" cy="1008000"/>
          </a:xfrm>
        </p:grpSpPr>
        <p:sp>
          <p:nvSpPr>
            <p:cNvPr id="52" name="Ellipse 51"/>
            <p:cNvSpPr>
              <a:spLocks noChangeAspect="1"/>
            </p:cNvSpPr>
            <p:nvPr/>
          </p:nvSpPr>
          <p:spPr>
            <a:xfrm>
              <a:off x="3902770" y="2424392"/>
              <a:ext cx="1008000" cy="1008000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53" name="Gerade Verbindung 52"/>
            <p:cNvCxnSpPr/>
            <p:nvPr/>
          </p:nvCxnSpPr>
          <p:spPr>
            <a:xfrm>
              <a:off x="4406770" y="2604356"/>
              <a:ext cx="0" cy="64807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 Verbindung 53"/>
            <p:cNvCxnSpPr/>
            <p:nvPr/>
          </p:nvCxnSpPr>
          <p:spPr>
            <a:xfrm rot="16200000">
              <a:off x="4406770" y="2604357"/>
              <a:ext cx="0" cy="64807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Richtungspfeil 59"/>
          <p:cNvSpPr>
            <a:spLocks noChangeAspect="1"/>
          </p:cNvSpPr>
          <p:nvPr/>
        </p:nvSpPr>
        <p:spPr>
          <a:xfrm rot="16200000">
            <a:off x="8414848" y="2412595"/>
            <a:ext cx="1332000" cy="1289359"/>
          </a:xfrm>
          <a:prstGeom prst="homePlate">
            <a:avLst>
              <a:gd name="adj" fmla="val 35642"/>
            </a:avLst>
          </a:prstGeom>
          <a:solidFill>
            <a:srgbClr val="2F2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de-DE" sz="1400" dirty="0" smtClean="0">
                <a:solidFill>
                  <a:schemeClr val="bg1"/>
                </a:solidFill>
                <a:latin typeface="EurostileTBlaExt" pitchFamily="34" charset="0"/>
              </a:rPr>
              <a:t/>
            </a:r>
            <a:br>
              <a:rPr lang="de-DE" sz="1400" dirty="0" smtClean="0">
                <a:solidFill>
                  <a:schemeClr val="bg1"/>
                </a:solidFill>
                <a:latin typeface="EurostileTBlaExt" pitchFamily="34" charset="0"/>
              </a:rPr>
            </a:br>
            <a:r>
              <a:rPr lang="de-DE" sz="1400" dirty="0" smtClean="0">
                <a:solidFill>
                  <a:schemeClr val="bg1"/>
                </a:solidFill>
                <a:latin typeface="EurostileTBlaExt" pitchFamily="34" charset="0"/>
              </a:rPr>
              <a:t>THRUST</a:t>
            </a:r>
            <a:endParaRPr lang="de-DE" sz="1400" dirty="0">
              <a:solidFill>
                <a:schemeClr val="bg1"/>
              </a:solidFill>
              <a:latin typeface="EurostileTBlaExt" pitchFamily="34" charset="0"/>
            </a:endParaRPr>
          </a:p>
        </p:txBody>
      </p:sp>
      <p:sp>
        <p:nvSpPr>
          <p:cNvPr id="61" name="Richtungspfeil 60"/>
          <p:cNvSpPr>
            <a:spLocks noChangeAspect="1"/>
          </p:cNvSpPr>
          <p:nvPr/>
        </p:nvSpPr>
        <p:spPr>
          <a:xfrm rot="16200000">
            <a:off x="9703914" y="2412593"/>
            <a:ext cx="1332000" cy="1289359"/>
          </a:xfrm>
          <a:prstGeom prst="homePlate">
            <a:avLst>
              <a:gd name="adj" fmla="val 3564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de-DE" sz="1400" dirty="0" smtClean="0">
                <a:solidFill>
                  <a:srgbClr val="005A9E"/>
                </a:solidFill>
                <a:latin typeface="EurostileTBlaExt" pitchFamily="34" charset="0"/>
              </a:rPr>
              <a:t/>
            </a:r>
            <a:br>
              <a:rPr lang="de-DE" sz="1400" dirty="0" smtClean="0">
                <a:solidFill>
                  <a:srgbClr val="005A9E"/>
                </a:solidFill>
                <a:latin typeface="EurostileTBlaExt" pitchFamily="34" charset="0"/>
              </a:rPr>
            </a:br>
            <a:r>
              <a:rPr lang="de-DE" sz="1400" dirty="0" smtClean="0">
                <a:solidFill>
                  <a:srgbClr val="005A9E"/>
                </a:solidFill>
                <a:latin typeface="EurostileTBlaExt" pitchFamily="34" charset="0"/>
              </a:rPr>
              <a:t>FIRE</a:t>
            </a:r>
            <a:endParaRPr lang="de-DE" sz="1400" dirty="0">
              <a:solidFill>
                <a:srgbClr val="005A9E"/>
              </a:solidFill>
              <a:latin typeface="EurostileTBlaExt" pitchFamily="34" charset="0"/>
            </a:endParaRPr>
          </a:p>
        </p:txBody>
      </p:sp>
      <p:sp>
        <p:nvSpPr>
          <p:cNvPr id="62" name="Rechteck 61"/>
          <p:cNvSpPr/>
          <p:nvPr/>
        </p:nvSpPr>
        <p:spPr>
          <a:xfrm>
            <a:off x="6616241" y="637860"/>
            <a:ext cx="1655299" cy="3096070"/>
          </a:xfrm>
          <a:prstGeom prst="rect">
            <a:avLst/>
          </a:prstGeom>
          <a:solidFill>
            <a:srgbClr val="2F2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Trebuchet MS" pitchFamily="34" charset="0"/>
            </a:endParaRPr>
          </a:p>
        </p:txBody>
      </p:sp>
      <p:grpSp>
        <p:nvGrpSpPr>
          <p:cNvPr id="11" name="Gruppieren 5"/>
          <p:cNvGrpSpPr/>
          <p:nvPr/>
        </p:nvGrpSpPr>
        <p:grpSpPr>
          <a:xfrm>
            <a:off x="6939890" y="2286658"/>
            <a:ext cx="1008000" cy="1008000"/>
            <a:chOff x="3902770" y="2424392"/>
            <a:chExt cx="1008000" cy="1008000"/>
          </a:xfrm>
        </p:grpSpPr>
        <p:sp>
          <p:nvSpPr>
            <p:cNvPr id="8" name="Ellipse 7"/>
            <p:cNvSpPr>
              <a:spLocks noChangeAspect="1"/>
            </p:cNvSpPr>
            <p:nvPr/>
          </p:nvSpPr>
          <p:spPr>
            <a:xfrm>
              <a:off x="3902770" y="2424392"/>
              <a:ext cx="1008000" cy="1008000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9" name="Gerade Verbindung 8"/>
            <p:cNvCxnSpPr/>
            <p:nvPr/>
          </p:nvCxnSpPr>
          <p:spPr>
            <a:xfrm>
              <a:off x="4406770" y="2604356"/>
              <a:ext cx="0" cy="64807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9"/>
            <p:cNvCxnSpPr/>
            <p:nvPr/>
          </p:nvCxnSpPr>
          <p:spPr>
            <a:xfrm rot="16200000">
              <a:off x="4406770" y="2604357"/>
              <a:ext cx="0" cy="64807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Richtungspfeil 62"/>
          <p:cNvSpPr>
            <a:spLocks noChangeAspect="1"/>
          </p:cNvSpPr>
          <p:nvPr/>
        </p:nvSpPr>
        <p:spPr>
          <a:xfrm rot="5400000" flipV="1">
            <a:off x="6777890" y="680825"/>
            <a:ext cx="1332000" cy="1289359"/>
          </a:xfrm>
          <a:prstGeom prst="homePlate">
            <a:avLst>
              <a:gd name="adj" fmla="val 35642"/>
            </a:avLst>
          </a:prstGeom>
          <a:solidFill>
            <a:srgbClr val="E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de-DE" sz="1400" dirty="0" smtClean="0">
                <a:latin typeface="EurostileTBlaExt" pitchFamily="34" charset="0"/>
              </a:rPr>
              <a:t/>
            </a:r>
            <a:br>
              <a:rPr lang="de-DE" sz="1400" dirty="0" smtClean="0">
                <a:latin typeface="EurostileTBlaExt" pitchFamily="34" charset="0"/>
              </a:rPr>
            </a:br>
            <a:r>
              <a:rPr lang="de-DE" sz="1400" dirty="0" smtClean="0">
                <a:latin typeface="EurostileTBlaExt" pitchFamily="34" charset="0"/>
              </a:rPr>
              <a:t>HYPER</a:t>
            </a:r>
            <a:br>
              <a:rPr lang="de-DE" sz="1400" dirty="0" smtClean="0">
                <a:latin typeface="EurostileTBlaExt" pitchFamily="34" charset="0"/>
              </a:rPr>
            </a:br>
            <a:r>
              <a:rPr lang="de-DE" sz="1400" dirty="0" smtClean="0">
                <a:latin typeface="EurostileTBlaExt" pitchFamily="34" charset="0"/>
              </a:rPr>
              <a:t>SPACE</a:t>
            </a:r>
            <a:endParaRPr lang="de-DE" sz="1400" dirty="0">
              <a:latin typeface="EurostileTBlaExt" pitchFamily="34" charset="0"/>
            </a:endParaRPr>
          </a:p>
        </p:txBody>
      </p:sp>
      <p:sp>
        <p:nvSpPr>
          <p:cNvPr id="67" name="Rechteck 66"/>
          <p:cNvSpPr/>
          <p:nvPr/>
        </p:nvSpPr>
        <p:spPr>
          <a:xfrm>
            <a:off x="2041969" y="637860"/>
            <a:ext cx="1655299" cy="3096070"/>
          </a:xfrm>
          <a:prstGeom prst="rect">
            <a:avLst/>
          </a:prstGeom>
          <a:solidFill>
            <a:srgbClr val="E6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de-DE" sz="1400" dirty="0">
              <a:latin typeface="EurostileTBlaExt" pitchFamily="34" charset="0"/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2316422" y="1082945"/>
            <a:ext cx="11063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50" dirty="0" smtClean="0">
                <a:solidFill>
                  <a:schemeClr val="bg1"/>
                </a:solidFill>
                <a:latin typeface="EurostileTBlaExt" pitchFamily="34" charset="0"/>
              </a:rPr>
              <a:t>1 PLAYER</a:t>
            </a:r>
            <a:endParaRPr lang="de-DE" sz="1050" dirty="0">
              <a:solidFill>
                <a:schemeClr val="bg1"/>
              </a:solidFill>
              <a:latin typeface="EurostileTBlaExt" pitchFamily="34" charset="0"/>
            </a:endParaRPr>
          </a:p>
        </p:txBody>
      </p:sp>
      <p:sp>
        <p:nvSpPr>
          <p:cNvPr id="70" name="Textfeld 69"/>
          <p:cNvSpPr txBox="1"/>
          <p:nvPr/>
        </p:nvSpPr>
        <p:spPr>
          <a:xfrm>
            <a:off x="2250699" y="3055303"/>
            <a:ext cx="12378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50" dirty="0">
                <a:solidFill>
                  <a:schemeClr val="bg1"/>
                </a:solidFill>
                <a:latin typeface="EurostileTBlaExt" pitchFamily="34" charset="0"/>
              </a:rPr>
              <a:t>2</a:t>
            </a:r>
            <a:r>
              <a:rPr lang="de-DE" sz="1050" dirty="0" smtClean="0">
                <a:solidFill>
                  <a:schemeClr val="bg1"/>
                </a:solidFill>
                <a:latin typeface="EurostileTBlaExt" pitchFamily="34" charset="0"/>
              </a:rPr>
              <a:t> PLAYERS</a:t>
            </a:r>
            <a:endParaRPr lang="de-DE" sz="1050" dirty="0">
              <a:solidFill>
                <a:schemeClr val="bg1"/>
              </a:solidFill>
              <a:latin typeface="EurostileTBlaExt" pitchFamily="34" charset="0"/>
            </a:endParaRPr>
          </a:p>
        </p:txBody>
      </p:sp>
      <p:sp>
        <p:nvSpPr>
          <p:cNvPr id="86" name="Rechteck 85"/>
          <p:cNvSpPr/>
          <p:nvPr/>
        </p:nvSpPr>
        <p:spPr>
          <a:xfrm>
            <a:off x="3697269" y="3733931"/>
            <a:ext cx="2918972" cy="1728000"/>
          </a:xfrm>
          <a:prstGeom prst="rect">
            <a:avLst/>
          </a:prstGeom>
          <a:solidFill>
            <a:srgbClr val="2F2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marL="180975" indent="-180975">
              <a:spcBef>
                <a:spcPts val="300"/>
              </a:spcBef>
              <a:buFont typeface="Wingdings" pitchFamily="2" charset="2"/>
              <a:buChar char="§"/>
            </a:pPr>
            <a:endParaRPr lang="en-US" sz="1050" dirty="0" smtClean="0">
              <a:solidFill>
                <a:schemeClr val="bg1"/>
              </a:solidFill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87" name="Rechteck 86"/>
          <p:cNvSpPr/>
          <p:nvPr/>
        </p:nvSpPr>
        <p:spPr>
          <a:xfrm>
            <a:off x="8271540" y="3733931"/>
            <a:ext cx="2918972" cy="1728000"/>
          </a:xfrm>
          <a:prstGeom prst="rect">
            <a:avLst/>
          </a:prstGeom>
          <a:solidFill>
            <a:srgbClr val="2F2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Trebuchet MS" pitchFamily="34" charset="0"/>
            </a:endParaRPr>
          </a:p>
        </p:txBody>
      </p:sp>
      <p:sp>
        <p:nvSpPr>
          <p:cNvPr id="88" name="Rechteck 87"/>
          <p:cNvSpPr/>
          <p:nvPr/>
        </p:nvSpPr>
        <p:spPr>
          <a:xfrm>
            <a:off x="2041969" y="3733931"/>
            <a:ext cx="1655299" cy="1728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de-DE" sz="1400" dirty="0">
              <a:latin typeface="EurostileTBlaExt" pitchFamily="34" charset="0"/>
            </a:endParaRPr>
          </a:p>
        </p:txBody>
      </p:sp>
      <p:sp>
        <p:nvSpPr>
          <p:cNvPr id="89" name="Rechteck 88"/>
          <p:cNvSpPr/>
          <p:nvPr/>
        </p:nvSpPr>
        <p:spPr>
          <a:xfrm>
            <a:off x="6616240" y="3733931"/>
            <a:ext cx="1655299" cy="1728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de-DE" sz="1400" dirty="0">
              <a:latin typeface="EurostileTBlaExt" pitchFamily="34" charset="0"/>
            </a:endParaRPr>
          </a:p>
        </p:txBody>
      </p:sp>
      <p:sp>
        <p:nvSpPr>
          <p:cNvPr id="124" name="Textfeld 123"/>
          <p:cNvSpPr txBox="1"/>
          <p:nvPr/>
        </p:nvSpPr>
        <p:spPr>
          <a:xfrm>
            <a:off x="2142043" y="1871047"/>
            <a:ext cx="145515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50" dirty="0" smtClean="0">
                <a:solidFill>
                  <a:schemeClr val="bg1"/>
                </a:solidFill>
                <a:latin typeface="EurostileTBlaExt" pitchFamily="34" charset="0"/>
              </a:rPr>
              <a:t>SELECT </a:t>
            </a:r>
            <a:br>
              <a:rPr lang="de-DE" sz="1050" dirty="0" smtClean="0">
                <a:solidFill>
                  <a:schemeClr val="bg1"/>
                </a:solidFill>
                <a:latin typeface="EurostileTBlaExt" pitchFamily="34" charset="0"/>
              </a:rPr>
            </a:br>
            <a:r>
              <a:rPr lang="de-DE" sz="1050" dirty="0" smtClean="0">
                <a:solidFill>
                  <a:schemeClr val="bg1"/>
                </a:solidFill>
                <a:latin typeface="EurostileTBlaExt" pitchFamily="34" charset="0"/>
              </a:rPr>
              <a:t>TO START GAME</a:t>
            </a:r>
            <a:endParaRPr lang="de-DE" sz="1050" dirty="0">
              <a:solidFill>
                <a:schemeClr val="bg1"/>
              </a:solidFill>
              <a:latin typeface="EurostileTBlaExt" pitchFamily="34" charset="0"/>
            </a:endParaRPr>
          </a:p>
        </p:txBody>
      </p:sp>
      <p:sp>
        <p:nvSpPr>
          <p:cNvPr id="125" name="Rechteck 124"/>
          <p:cNvSpPr/>
          <p:nvPr/>
        </p:nvSpPr>
        <p:spPr>
          <a:xfrm>
            <a:off x="1712394" y="635861"/>
            <a:ext cx="331200" cy="1548000"/>
          </a:xfrm>
          <a:prstGeom prst="rect">
            <a:avLst/>
          </a:prstGeom>
          <a:solidFill>
            <a:srgbClr val="2F2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de-DE" sz="1400" dirty="0">
              <a:latin typeface="EurostileTBlaExt" pitchFamily="34" charset="0"/>
            </a:endParaRPr>
          </a:p>
        </p:txBody>
      </p:sp>
      <p:sp>
        <p:nvSpPr>
          <p:cNvPr id="128" name="Rechteck 127"/>
          <p:cNvSpPr/>
          <p:nvPr/>
        </p:nvSpPr>
        <p:spPr>
          <a:xfrm>
            <a:off x="11190512" y="637862"/>
            <a:ext cx="331200" cy="1548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de-DE" sz="1400" dirty="0">
              <a:latin typeface="EurostileTBlaExt" pitchFamily="34" charset="0"/>
            </a:endParaRPr>
          </a:p>
        </p:txBody>
      </p:sp>
      <p:sp>
        <p:nvSpPr>
          <p:cNvPr id="129" name="Rechteck 128"/>
          <p:cNvSpPr/>
          <p:nvPr/>
        </p:nvSpPr>
        <p:spPr>
          <a:xfrm>
            <a:off x="11190512" y="2183861"/>
            <a:ext cx="331200" cy="1548000"/>
          </a:xfrm>
          <a:prstGeom prst="rect">
            <a:avLst/>
          </a:prstGeom>
          <a:solidFill>
            <a:srgbClr val="2F2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de-DE" sz="1400" dirty="0">
              <a:latin typeface="EurostileTBlaExt" pitchFamily="34" charset="0"/>
            </a:endParaRPr>
          </a:p>
        </p:txBody>
      </p:sp>
      <p:grpSp>
        <p:nvGrpSpPr>
          <p:cNvPr id="12" name="Gruppieren 133"/>
          <p:cNvGrpSpPr/>
          <p:nvPr/>
        </p:nvGrpSpPr>
        <p:grpSpPr>
          <a:xfrm>
            <a:off x="2707618" y="2627347"/>
            <a:ext cx="324000" cy="324000"/>
            <a:chOff x="6832844" y="2586330"/>
            <a:chExt cx="324000" cy="324000"/>
          </a:xfrm>
        </p:grpSpPr>
        <p:sp>
          <p:nvSpPr>
            <p:cNvPr id="136" name="Ellipse 135"/>
            <p:cNvSpPr>
              <a:spLocks noChangeAspect="1"/>
            </p:cNvSpPr>
            <p:nvPr/>
          </p:nvSpPr>
          <p:spPr>
            <a:xfrm>
              <a:off x="6832844" y="2586330"/>
              <a:ext cx="324000" cy="324000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37" name="Gerade Verbindung 136"/>
            <p:cNvCxnSpPr/>
            <p:nvPr/>
          </p:nvCxnSpPr>
          <p:spPr>
            <a:xfrm>
              <a:off x="6994844" y="2604330"/>
              <a:ext cx="0" cy="28800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Gerade Verbindung 137"/>
            <p:cNvCxnSpPr/>
            <p:nvPr/>
          </p:nvCxnSpPr>
          <p:spPr>
            <a:xfrm rot="16200000">
              <a:off x="6994844" y="2604331"/>
              <a:ext cx="0" cy="28800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uppieren 138"/>
          <p:cNvGrpSpPr/>
          <p:nvPr/>
        </p:nvGrpSpPr>
        <p:grpSpPr>
          <a:xfrm>
            <a:off x="2707618" y="1445751"/>
            <a:ext cx="324000" cy="324000"/>
            <a:chOff x="6832844" y="2586330"/>
            <a:chExt cx="324000" cy="324000"/>
          </a:xfrm>
        </p:grpSpPr>
        <p:sp>
          <p:nvSpPr>
            <p:cNvPr id="141" name="Ellipse 140"/>
            <p:cNvSpPr>
              <a:spLocks noChangeAspect="1"/>
            </p:cNvSpPr>
            <p:nvPr/>
          </p:nvSpPr>
          <p:spPr>
            <a:xfrm>
              <a:off x="6832844" y="2586330"/>
              <a:ext cx="324000" cy="324000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42" name="Gerade Verbindung 141"/>
            <p:cNvCxnSpPr/>
            <p:nvPr/>
          </p:nvCxnSpPr>
          <p:spPr>
            <a:xfrm>
              <a:off x="6994844" y="2604330"/>
              <a:ext cx="0" cy="28800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Gerade Verbindung 142"/>
            <p:cNvCxnSpPr/>
            <p:nvPr/>
          </p:nvCxnSpPr>
          <p:spPr>
            <a:xfrm rot="16200000">
              <a:off x="6994844" y="2604331"/>
              <a:ext cx="0" cy="28800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uppieren 76"/>
          <p:cNvGrpSpPr/>
          <p:nvPr/>
        </p:nvGrpSpPr>
        <p:grpSpPr>
          <a:xfrm>
            <a:off x="1476000" y="972000"/>
            <a:ext cx="144000" cy="144000"/>
            <a:chOff x="6049736" y="2577328"/>
            <a:chExt cx="144000" cy="144000"/>
          </a:xfrm>
        </p:grpSpPr>
        <p:sp>
          <p:nvSpPr>
            <p:cNvPr id="78" name="Ellipse 77"/>
            <p:cNvSpPr>
              <a:spLocks noChangeAspect="1"/>
            </p:cNvSpPr>
            <p:nvPr/>
          </p:nvSpPr>
          <p:spPr>
            <a:xfrm>
              <a:off x="6049736" y="2577328"/>
              <a:ext cx="144000" cy="144000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79" name="Gerade Verbindung 78"/>
            <p:cNvCxnSpPr/>
            <p:nvPr/>
          </p:nvCxnSpPr>
          <p:spPr>
            <a:xfrm>
              <a:off x="6121736" y="2577328"/>
              <a:ext cx="0" cy="144000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Gerade Verbindung 79"/>
            <p:cNvCxnSpPr/>
            <p:nvPr/>
          </p:nvCxnSpPr>
          <p:spPr>
            <a:xfrm rot="16200000">
              <a:off x="6121736" y="2577329"/>
              <a:ext cx="0" cy="144000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uppieren 80"/>
          <p:cNvGrpSpPr/>
          <p:nvPr/>
        </p:nvGrpSpPr>
        <p:grpSpPr>
          <a:xfrm>
            <a:off x="1476000" y="4788000"/>
            <a:ext cx="144000" cy="144000"/>
            <a:chOff x="6049736" y="2577328"/>
            <a:chExt cx="144000" cy="144000"/>
          </a:xfrm>
        </p:grpSpPr>
        <p:sp>
          <p:nvSpPr>
            <p:cNvPr id="82" name="Ellipse 81"/>
            <p:cNvSpPr>
              <a:spLocks noChangeAspect="1"/>
            </p:cNvSpPr>
            <p:nvPr/>
          </p:nvSpPr>
          <p:spPr>
            <a:xfrm>
              <a:off x="6049736" y="2577328"/>
              <a:ext cx="144000" cy="144000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83" name="Gerade Verbindung 82"/>
            <p:cNvCxnSpPr/>
            <p:nvPr/>
          </p:nvCxnSpPr>
          <p:spPr>
            <a:xfrm>
              <a:off x="6121736" y="2577328"/>
              <a:ext cx="0" cy="144000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Gerade Verbindung 83"/>
            <p:cNvCxnSpPr/>
            <p:nvPr/>
          </p:nvCxnSpPr>
          <p:spPr>
            <a:xfrm rot="16200000">
              <a:off x="6121736" y="2577329"/>
              <a:ext cx="0" cy="144000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uppieren 92"/>
          <p:cNvGrpSpPr/>
          <p:nvPr/>
        </p:nvGrpSpPr>
        <p:grpSpPr>
          <a:xfrm>
            <a:off x="11610000" y="972000"/>
            <a:ext cx="144000" cy="144000"/>
            <a:chOff x="6049736" y="2577328"/>
            <a:chExt cx="144000" cy="144000"/>
          </a:xfrm>
        </p:grpSpPr>
        <p:sp>
          <p:nvSpPr>
            <p:cNvPr id="94" name="Ellipse 93"/>
            <p:cNvSpPr>
              <a:spLocks noChangeAspect="1"/>
            </p:cNvSpPr>
            <p:nvPr/>
          </p:nvSpPr>
          <p:spPr>
            <a:xfrm>
              <a:off x="6049736" y="2577328"/>
              <a:ext cx="144000" cy="144000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95" name="Gerade Verbindung 94"/>
            <p:cNvCxnSpPr/>
            <p:nvPr/>
          </p:nvCxnSpPr>
          <p:spPr>
            <a:xfrm>
              <a:off x="6121736" y="2577328"/>
              <a:ext cx="0" cy="144000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Gerade Verbindung 95"/>
            <p:cNvCxnSpPr/>
            <p:nvPr/>
          </p:nvCxnSpPr>
          <p:spPr>
            <a:xfrm rot="16200000">
              <a:off x="6121736" y="2577329"/>
              <a:ext cx="0" cy="144000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pieren 96"/>
          <p:cNvGrpSpPr/>
          <p:nvPr/>
        </p:nvGrpSpPr>
        <p:grpSpPr>
          <a:xfrm>
            <a:off x="11608472" y="4788000"/>
            <a:ext cx="144000" cy="144000"/>
            <a:chOff x="6049736" y="2577328"/>
            <a:chExt cx="144000" cy="144000"/>
          </a:xfrm>
        </p:grpSpPr>
        <p:sp>
          <p:nvSpPr>
            <p:cNvPr id="98" name="Ellipse 97"/>
            <p:cNvSpPr>
              <a:spLocks noChangeAspect="1"/>
            </p:cNvSpPr>
            <p:nvPr/>
          </p:nvSpPr>
          <p:spPr>
            <a:xfrm>
              <a:off x="6049736" y="2577328"/>
              <a:ext cx="144000" cy="144000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99" name="Gerade Verbindung 98"/>
            <p:cNvCxnSpPr/>
            <p:nvPr/>
          </p:nvCxnSpPr>
          <p:spPr>
            <a:xfrm>
              <a:off x="6121736" y="2577328"/>
              <a:ext cx="0" cy="144000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Gerade Verbindung 99"/>
            <p:cNvCxnSpPr/>
            <p:nvPr/>
          </p:nvCxnSpPr>
          <p:spPr>
            <a:xfrm rot="16200000">
              <a:off x="6121736" y="2577329"/>
              <a:ext cx="0" cy="144000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Rechteck 100"/>
          <p:cNvSpPr/>
          <p:nvPr/>
        </p:nvSpPr>
        <p:spPr>
          <a:xfrm>
            <a:off x="2700418" y="3733931"/>
            <a:ext cx="331200" cy="90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de-DE" sz="1400" dirty="0">
              <a:latin typeface="EurostileTBlaExt" pitchFamily="34" charset="0"/>
            </a:endParaRPr>
          </a:p>
        </p:txBody>
      </p:sp>
      <p:sp>
        <p:nvSpPr>
          <p:cNvPr id="103" name="Rechteck 102"/>
          <p:cNvSpPr/>
          <p:nvPr/>
        </p:nvSpPr>
        <p:spPr>
          <a:xfrm>
            <a:off x="2373169" y="3733931"/>
            <a:ext cx="331200" cy="900000"/>
          </a:xfrm>
          <a:prstGeom prst="rect">
            <a:avLst/>
          </a:prstGeom>
          <a:solidFill>
            <a:srgbClr val="2F2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marL="180975" indent="-180975">
              <a:spcBef>
                <a:spcPts val="300"/>
              </a:spcBef>
              <a:buFont typeface="Wingdings" pitchFamily="2" charset="2"/>
              <a:buChar char="§"/>
            </a:pPr>
            <a:endParaRPr lang="de-DE" sz="1050" dirty="0" smtClean="0">
              <a:solidFill>
                <a:schemeClr val="bg1"/>
              </a:solidFill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104" name="Rechteck 103"/>
          <p:cNvSpPr/>
          <p:nvPr/>
        </p:nvSpPr>
        <p:spPr>
          <a:xfrm>
            <a:off x="2041969" y="3733931"/>
            <a:ext cx="331200" cy="900000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de-DE" sz="1400" dirty="0">
              <a:latin typeface="EurostileTBlaExt" pitchFamily="34" charset="0"/>
            </a:endParaRPr>
          </a:p>
        </p:txBody>
      </p:sp>
      <p:sp>
        <p:nvSpPr>
          <p:cNvPr id="105" name="Rechteck 104"/>
          <p:cNvSpPr/>
          <p:nvPr/>
        </p:nvSpPr>
        <p:spPr>
          <a:xfrm>
            <a:off x="3031618" y="3733931"/>
            <a:ext cx="331200" cy="900000"/>
          </a:xfrm>
          <a:prstGeom prst="rect">
            <a:avLst/>
          </a:prstGeom>
          <a:solidFill>
            <a:srgbClr val="E6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de-DE" sz="1400" dirty="0">
              <a:latin typeface="EurostileTBlaExt" pitchFamily="34" charset="0"/>
            </a:endParaRPr>
          </a:p>
        </p:txBody>
      </p:sp>
      <p:sp>
        <p:nvSpPr>
          <p:cNvPr id="106" name="Rechteck 105"/>
          <p:cNvSpPr/>
          <p:nvPr/>
        </p:nvSpPr>
        <p:spPr>
          <a:xfrm>
            <a:off x="3362818" y="3733931"/>
            <a:ext cx="331200" cy="90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de-DE" sz="1400" dirty="0">
              <a:latin typeface="EurostileTBlaExt" pitchFamily="34" charset="0"/>
            </a:endParaRPr>
          </a:p>
        </p:txBody>
      </p:sp>
      <p:sp>
        <p:nvSpPr>
          <p:cNvPr id="107" name="Rechteck 106"/>
          <p:cNvSpPr/>
          <p:nvPr/>
        </p:nvSpPr>
        <p:spPr>
          <a:xfrm>
            <a:off x="2703669" y="4597931"/>
            <a:ext cx="331200" cy="864000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de-DE" sz="1400" dirty="0">
              <a:latin typeface="EurostileTBlaExt" pitchFamily="34" charset="0"/>
            </a:endParaRPr>
          </a:p>
        </p:txBody>
      </p:sp>
      <p:sp>
        <p:nvSpPr>
          <p:cNvPr id="131" name="Rechteck 130"/>
          <p:cNvSpPr/>
          <p:nvPr/>
        </p:nvSpPr>
        <p:spPr>
          <a:xfrm>
            <a:off x="2376420" y="4597931"/>
            <a:ext cx="331200" cy="864000"/>
          </a:xfrm>
          <a:prstGeom prst="rect">
            <a:avLst/>
          </a:prstGeom>
          <a:solidFill>
            <a:srgbClr val="E6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de-DE" sz="1400" dirty="0">
              <a:latin typeface="EurostileTBlaExt" pitchFamily="34" charset="0"/>
            </a:endParaRPr>
          </a:p>
        </p:txBody>
      </p:sp>
      <p:sp>
        <p:nvSpPr>
          <p:cNvPr id="132" name="Rechteck 131"/>
          <p:cNvSpPr/>
          <p:nvPr/>
        </p:nvSpPr>
        <p:spPr>
          <a:xfrm>
            <a:off x="2045220" y="4597931"/>
            <a:ext cx="331200" cy="864000"/>
          </a:xfrm>
          <a:prstGeom prst="rect">
            <a:avLst/>
          </a:prstGeom>
          <a:solidFill>
            <a:srgbClr val="2F2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marL="180975" indent="-180975">
              <a:spcBef>
                <a:spcPts val="300"/>
              </a:spcBef>
              <a:buFont typeface="Wingdings" pitchFamily="2" charset="2"/>
              <a:buChar char="§"/>
            </a:pPr>
            <a:endParaRPr lang="de-DE" sz="1050" dirty="0" smtClean="0">
              <a:solidFill>
                <a:schemeClr val="bg1"/>
              </a:solidFill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133" name="Rechteck 132"/>
          <p:cNvSpPr/>
          <p:nvPr/>
        </p:nvSpPr>
        <p:spPr>
          <a:xfrm>
            <a:off x="3034869" y="4597931"/>
            <a:ext cx="331200" cy="864000"/>
          </a:xfrm>
          <a:prstGeom prst="rect">
            <a:avLst/>
          </a:prstGeom>
          <a:solidFill>
            <a:srgbClr val="2F2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marL="180975" indent="-180975">
              <a:spcBef>
                <a:spcPts val="300"/>
              </a:spcBef>
              <a:buFont typeface="Wingdings" pitchFamily="2" charset="2"/>
              <a:buChar char="§"/>
            </a:pPr>
            <a:endParaRPr lang="de-DE" sz="1050" dirty="0" smtClean="0">
              <a:solidFill>
                <a:schemeClr val="bg1"/>
              </a:solidFill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135" name="Rechteck 134"/>
          <p:cNvSpPr/>
          <p:nvPr/>
        </p:nvSpPr>
        <p:spPr>
          <a:xfrm>
            <a:off x="3366069" y="4597931"/>
            <a:ext cx="331200" cy="864000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de-DE" sz="1400" dirty="0">
              <a:latin typeface="EurostileTBlaExt" pitchFamily="34" charset="0"/>
            </a:endParaRPr>
          </a:p>
        </p:txBody>
      </p:sp>
      <p:sp>
        <p:nvSpPr>
          <p:cNvPr id="157" name="Rechteck 156"/>
          <p:cNvSpPr/>
          <p:nvPr/>
        </p:nvSpPr>
        <p:spPr>
          <a:xfrm>
            <a:off x="7274690" y="3733931"/>
            <a:ext cx="331200" cy="900000"/>
          </a:xfrm>
          <a:prstGeom prst="rect">
            <a:avLst/>
          </a:prstGeom>
          <a:solidFill>
            <a:srgbClr val="2F2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marL="180975" indent="-180975">
              <a:spcBef>
                <a:spcPts val="300"/>
              </a:spcBef>
              <a:buFont typeface="Wingdings" pitchFamily="2" charset="2"/>
              <a:buChar char="§"/>
            </a:pPr>
            <a:endParaRPr lang="de-DE" sz="1050" dirty="0" smtClean="0">
              <a:solidFill>
                <a:schemeClr val="bg1"/>
              </a:solidFill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158" name="Rechteck 157"/>
          <p:cNvSpPr/>
          <p:nvPr/>
        </p:nvSpPr>
        <p:spPr>
          <a:xfrm>
            <a:off x="6947441" y="3733931"/>
            <a:ext cx="331200" cy="90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marL="180975" indent="-180975">
              <a:spcBef>
                <a:spcPts val="300"/>
              </a:spcBef>
              <a:buFont typeface="Wingdings" pitchFamily="2" charset="2"/>
              <a:buChar char="§"/>
            </a:pPr>
            <a:endParaRPr lang="de-DE" sz="1050" dirty="0" smtClean="0">
              <a:solidFill>
                <a:schemeClr val="bg1"/>
              </a:solidFill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159" name="Rechteck 158"/>
          <p:cNvSpPr/>
          <p:nvPr/>
        </p:nvSpPr>
        <p:spPr>
          <a:xfrm>
            <a:off x="6616241" y="3733931"/>
            <a:ext cx="331200" cy="900000"/>
          </a:xfrm>
          <a:prstGeom prst="rect">
            <a:avLst/>
          </a:prstGeom>
          <a:solidFill>
            <a:srgbClr val="E6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de-DE" sz="1400" dirty="0">
              <a:latin typeface="EurostileTBlaExt" pitchFamily="34" charset="0"/>
            </a:endParaRPr>
          </a:p>
        </p:txBody>
      </p:sp>
      <p:sp>
        <p:nvSpPr>
          <p:cNvPr id="160" name="Rechteck 159"/>
          <p:cNvSpPr/>
          <p:nvPr/>
        </p:nvSpPr>
        <p:spPr>
          <a:xfrm>
            <a:off x="7605890" y="3733931"/>
            <a:ext cx="331200" cy="900000"/>
          </a:xfrm>
          <a:prstGeom prst="rect">
            <a:avLst/>
          </a:prstGeom>
          <a:solidFill>
            <a:srgbClr val="E6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de-DE" sz="1400" dirty="0">
              <a:latin typeface="EurostileTBlaExt" pitchFamily="34" charset="0"/>
            </a:endParaRPr>
          </a:p>
        </p:txBody>
      </p:sp>
      <p:sp>
        <p:nvSpPr>
          <p:cNvPr id="161" name="Rechteck 160"/>
          <p:cNvSpPr/>
          <p:nvPr/>
        </p:nvSpPr>
        <p:spPr>
          <a:xfrm>
            <a:off x="7937090" y="3733931"/>
            <a:ext cx="331200" cy="90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de-DE" sz="1400" dirty="0">
              <a:latin typeface="EurostileTBlaExt" pitchFamily="34" charset="0"/>
            </a:endParaRPr>
          </a:p>
        </p:txBody>
      </p:sp>
      <p:sp>
        <p:nvSpPr>
          <p:cNvPr id="162" name="Rechteck 161"/>
          <p:cNvSpPr/>
          <p:nvPr/>
        </p:nvSpPr>
        <p:spPr>
          <a:xfrm>
            <a:off x="7277941" y="4597931"/>
            <a:ext cx="331200" cy="864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de-DE" sz="1400" dirty="0">
              <a:latin typeface="EurostileTBlaExt" pitchFamily="34" charset="0"/>
            </a:endParaRPr>
          </a:p>
        </p:txBody>
      </p:sp>
      <p:sp>
        <p:nvSpPr>
          <p:cNvPr id="163" name="Rechteck 162"/>
          <p:cNvSpPr/>
          <p:nvPr/>
        </p:nvSpPr>
        <p:spPr>
          <a:xfrm>
            <a:off x="6950692" y="4597931"/>
            <a:ext cx="331200" cy="864000"/>
          </a:xfrm>
          <a:prstGeom prst="rect">
            <a:avLst/>
          </a:prstGeom>
          <a:solidFill>
            <a:srgbClr val="E6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de-DE" sz="1400" dirty="0">
              <a:latin typeface="EurostileTBlaExt" pitchFamily="34" charset="0"/>
            </a:endParaRPr>
          </a:p>
        </p:txBody>
      </p:sp>
      <p:sp>
        <p:nvSpPr>
          <p:cNvPr id="164" name="Rechteck 163"/>
          <p:cNvSpPr/>
          <p:nvPr/>
        </p:nvSpPr>
        <p:spPr>
          <a:xfrm>
            <a:off x="6619492" y="4597931"/>
            <a:ext cx="331200" cy="864000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marL="180975" indent="-180975">
              <a:spcBef>
                <a:spcPts val="300"/>
              </a:spcBef>
              <a:buFont typeface="Wingdings" pitchFamily="2" charset="2"/>
              <a:buChar char="§"/>
            </a:pPr>
            <a:endParaRPr lang="de-DE" sz="1050" dirty="0" smtClean="0">
              <a:solidFill>
                <a:schemeClr val="bg1"/>
              </a:solidFill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165" name="Rechteck 164"/>
          <p:cNvSpPr/>
          <p:nvPr/>
        </p:nvSpPr>
        <p:spPr>
          <a:xfrm>
            <a:off x="7609141" y="4597931"/>
            <a:ext cx="331200" cy="864000"/>
          </a:xfrm>
          <a:prstGeom prst="rect">
            <a:avLst/>
          </a:prstGeom>
          <a:solidFill>
            <a:srgbClr val="2F2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marL="180975" indent="-180975">
              <a:spcBef>
                <a:spcPts val="300"/>
              </a:spcBef>
              <a:buFont typeface="Wingdings" pitchFamily="2" charset="2"/>
              <a:buChar char="§"/>
            </a:pPr>
            <a:endParaRPr lang="de-DE" sz="1050" dirty="0" smtClean="0">
              <a:solidFill>
                <a:schemeClr val="bg1"/>
              </a:solidFill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166" name="Rechteck 165"/>
          <p:cNvSpPr/>
          <p:nvPr/>
        </p:nvSpPr>
        <p:spPr>
          <a:xfrm>
            <a:off x="7940341" y="4597931"/>
            <a:ext cx="331200" cy="864000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de-DE" sz="1400" dirty="0">
              <a:latin typeface="EurostileTBlaExt" pitchFamily="34" charset="0"/>
            </a:endParaRPr>
          </a:p>
        </p:txBody>
      </p:sp>
      <p:sp>
        <p:nvSpPr>
          <p:cNvPr id="90" name="Rechteck 89"/>
          <p:cNvSpPr/>
          <p:nvPr/>
        </p:nvSpPr>
        <p:spPr>
          <a:xfrm>
            <a:off x="1712394" y="3722267"/>
            <a:ext cx="331200" cy="900000"/>
          </a:xfrm>
          <a:prstGeom prst="rect">
            <a:avLst/>
          </a:prstGeom>
          <a:solidFill>
            <a:srgbClr val="2F2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marL="180975" indent="-180975">
              <a:spcBef>
                <a:spcPts val="300"/>
              </a:spcBef>
              <a:buFont typeface="Wingdings" pitchFamily="2" charset="2"/>
              <a:buChar char="§"/>
            </a:pPr>
            <a:endParaRPr lang="de-DE" sz="1050" dirty="0" smtClean="0">
              <a:solidFill>
                <a:schemeClr val="bg1"/>
              </a:solidFill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91" name="Rechteck 90"/>
          <p:cNvSpPr/>
          <p:nvPr/>
        </p:nvSpPr>
        <p:spPr>
          <a:xfrm>
            <a:off x="1712394" y="4597931"/>
            <a:ext cx="331200" cy="864000"/>
          </a:xfrm>
          <a:prstGeom prst="rect">
            <a:avLst/>
          </a:prstGeom>
          <a:solidFill>
            <a:srgbClr val="E6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de-DE" sz="1400" dirty="0">
              <a:latin typeface="EurostileTBlaExt" pitchFamily="34" charset="0"/>
            </a:endParaRPr>
          </a:p>
        </p:txBody>
      </p:sp>
      <p:sp>
        <p:nvSpPr>
          <p:cNvPr id="126" name="Rechteck 125"/>
          <p:cNvSpPr/>
          <p:nvPr/>
        </p:nvSpPr>
        <p:spPr>
          <a:xfrm>
            <a:off x="1712394" y="2185931"/>
            <a:ext cx="331200" cy="1548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de-DE" sz="1400" dirty="0">
              <a:latin typeface="EurostileTBlaExt" pitchFamily="34" charset="0"/>
            </a:endParaRPr>
          </a:p>
        </p:txBody>
      </p:sp>
      <p:sp>
        <p:nvSpPr>
          <p:cNvPr id="92" name="Rechteck 91"/>
          <p:cNvSpPr/>
          <p:nvPr/>
        </p:nvSpPr>
        <p:spPr>
          <a:xfrm>
            <a:off x="11190512" y="3731861"/>
            <a:ext cx="331200" cy="90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marL="180975" indent="-180975">
              <a:spcBef>
                <a:spcPts val="300"/>
              </a:spcBef>
              <a:buFont typeface="Wingdings" pitchFamily="2" charset="2"/>
              <a:buChar char="§"/>
            </a:pPr>
            <a:endParaRPr lang="de-DE" sz="1050" dirty="0" smtClean="0">
              <a:solidFill>
                <a:schemeClr val="bg1"/>
              </a:solidFill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93" name="Rechteck 92"/>
          <p:cNvSpPr/>
          <p:nvPr/>
        </p:nvSpPr>
        <p:spPr>
          <a:xfrm>
            <a:off x="11193763" y="4597931"/>
            <a:ext cx="331200" cy="864000"/>
          </a:xfrm>
          <a:prstGeom prst="rect">
            <a:avLst/>
          </a:prstGeom>
          <a:solidFill>
            <a:srgbClr val="E6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de-DE" sz="1400" dirty="0">
              <a:latin typeface="EurostileTBlaEx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360240" y="1122248"/>
            <a:ext cx="10512000" cy="28800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6" name="Gruppieren 107"/>
          <p:cNvGrpSpPr/>
          <p:nvPr/>
        </p:nvGrpSpPr>
        <p:grpSpPr>
          <a:xfrm>
            <a:off x="9332056" y="2531995"/>
            <a:ext cx="648000" cy="180000"/>
            <a:chOff x="7883893" y="4507022"/>
            <a:chExt cx="609296" cy="216695"/>
          </a:xfrm>
        </p:grpSpPr>
        <p:sp>
          <p:nvSpPr>
            <p:cNvPr id="7" name="Trapezoid 6"/>
            <p:cNvSpPr/>
            <p:nvPr/>
          </p:nvSpPr>
          <p:spPr>
            <a:xfrm>
              <a:off x="7883893" y="4589446"/>
              <a:ext cx="609296" cy="54000"/>
            </a:xfrm>
            <a:prstGeom prst="trapezoid">
              <a:avLst>
                <a:gd name="adj" fmla="val 242783"/>
              </a:avLst>
            </a:prstGeom>
            <a:noFill/>
            <a:ln w="9525" cap="sq">
              <a:solidFill>
                <a:schemeClr val="bg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900">
                <a:solidFill>
                  <a:schemeClr val="bg1"/>
                </a:solidFill>
                <a:latin typeface="Trebuchet MS" pitchFamily="34" charset="0"/>
              </a:endParaRPr>
            </a:p>
          </p:txBody>
        </p:sp>
        <p:sp>
          <p:nvSpPr>
            <p:cNvPr id="8" name="Trapezoid 7"/>
            <p:cNvSpPr/>
            <p:nvPr/>
          </p:nvSpPr>
          <p:spPr>
            <a:xfrm flipV="1">
              <a:off x="7883893" y="4644199"/>
              <a:ext cx="609296" cy="79518"/>
            </a:xfrm>
            <a:prstGeom prst="trapezoid">
              <a:avLst>
                <a:gd name="adj" fmla="val 230580"/>
              </a:avLst>
            </a:prstGeom>
            <a:noFill/>
            <a:ln w="9525" cap="sq">
              <a:solidFill>
                <a:schemeClr val="bg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900">
                <a:solidFill>
                  <a:schemeClr val="bg1"/>
                </a:solidFill>
                <a:latin typeface="Trebuchet MS" pitchFamily="34" charset="0"/>
              </a:endParaRPr>
            </a:p>
          </p:txBody>
        </p:sp>
        <p:sp>
          <p:nvSpPr>
            <p:cNvPr id="9" name="Trapezoid 8"/>
            <p:cNvSpPr/>
            <p:nvPr/>
          </p:nvSpPr>
          <p:spPr>
            <a:xfrm>
              <a:off x="8008417" y="4507022"/>
              <a:ext cx="361293" cy="82525"/>
            </a:xfrm>
            <a:prstGeom prst="trapezoid">
              <a:avLst>
                <a:gd name="adj" fmla="val 112272"/>
              </a:avLst>
            </a:prstGeom>
            <a:noFill/>
            <a:ln w="9525" cap="sq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900">
                <a:solidFill>
                  <a:schemeClr val="bg1"/>
                </a:solidFill>
                <a:latin typeface="Trebuchet MS" pitchFamily="34" charset="0"/>
              </a:endParaRPr>
            </a:p>
          </p:txBody>
        </p:sp>
      </p:grpSp>
      <p:sp>
        <p:nvSpPr>
          <p:cNvPr id="10" name="Textfeld 9"/>
          <p:cNvSpPr txBox="1"/>
          <p:nvPr/>
        </p:nvSpPr>
        <p:spPr>
          <a:xfrm>
            <a:off x="9264164" y="2769739"/>
            <a:ext cx="851516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dirty="0" smtClean="0">
                <a:solidFill>
                  <a:schemeClr val="bg1"/>
                </a:solidFill>
                <a:latin typeface="Gill Sans MT" pitchFamily="34" charset="0"/>
                <a:cs typeface="Arial" pitchFamily="34" charset="0"/>
              </a:rPr>
              <a:t>200 POINTS</a:t>
            </a:r>
            <a:endParaRPr lang="de-DE" sz="1000" dirty="0">
              <a:solidFill>
                <a:schemeClr val="bg1"/>
              </a:solidFill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10178484" y="2769739"/>
            <a:ext cx="915635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dirty="0" smtClean="0">
                <a:solidFill>
                  <a:schemeClr val="bg1"/>
                </a:solidFill>
                <a:latin typeface="Gill Sans MT" pitchFamily="34" charset="0"/>
                <a:cs typeface="Arial" pitchFamily="34" charset="0"/>
              </a:rPr>
              <a:t>1000 POINTS</a:t>
            </a:r>
            <a:endParaRPr lang="de-DE" sz="1000" dirty="0">
              <a:solidFill>
                <a:schemeClr val="bg1"/>
              </a:solidFill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12" name="Freihandform 11"/>
          <p:cNvSpPr/>
          <p:nvPr/>
        </p:nvSpPr>
        <p:spPr>
          <a:xfrm>
            <a:off x="6803029" y="2204149"/>
            <a:ext cx="571504" cy="563801"/>
          </a:xfrm>
          <a:custGeom>
            <a:avLst/>
            <a:gdLst>
              <a:gd name="connsiteX0" fmla="*/ 70339 w 477297"/>
              <a:gd name="connsiteY0" fmla="*/ 251209 h 376813"/>
              <a:gd name="connsiteX1" fmla="*/ 0 w 477297"/>
              <a:gd name="connsiteY1" fmla="*/ 105508 h 376813"/>
              <a:gd name="connsiteX2" fmla="*/ 140677 w 477297"/>
              <a:gd name="connsiteY2" fmla="*/ 5024 h 376813"/>
              <a:gd name="connsiteX3" fmla="*/ 256233 w 477297"/>
              <a:gd name="connsiteY3" fmla="*/ 40193 h 376813"/>
              <a:gd name="connsiteX4" fmla="*/ 336620 w 477297"/>
              <a:gd name="connsiteY4" fmla="*/ 0 h 376813"/>
              <a:gd name="connsiteX5" fmla="*/ 447152 w 477297"/>
              <a:gd name="connsiteY5" fmla="*/ 90435 h 376813"/>
              <a:gd name="connsiteX6" fmla="*/ 361741 w 477297"/>
              <a:gd name="connsiteY6" fmla="*/ 120580 h 376813"/>
              <a:gd name="connsiteX7" fmla="*/ 477297 w 477297"/>
              <a:gd name="connsiteY7" fmla="*/ 231112 h 376813"/>
              <a:gd name="connsiteX8" fmla="*/ 351693 w 477297"/>
              <a:gd name="connsiteY8" fmla="*/ 346668 h 376813"/>
              <a:gd name="connsiteX9" fmla="*/ 200967 w 477297"/>
              <a:gd name="connsiteY9" fmla="*/ 326571 h 376813"/>
              <a:gd name="connsiteX10" fmla="*/ 200967 w 477297"/>
              <a:gd name="connsiteY10" fmla="*/ 376813 h 376813"/>
              <a:gd name="connsiteX11" fmla="*/ 70339 w 477297"/>
              <a:gd name="connsiteY11" fmla="*/ 311499 h 376813"/>
              <a:gd name="connsiteX12" fmla="*/ 70339 w 477297"/>
              <a:gd name="connsiteY12" fmla="*/ 251209 h 376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7297" h="376813">
                <a:moveTo>
                  <a:pt x="70339" y="251209"/>
                </a:moveTo>
                <a:lnTo>
                  <a:pt x="0" y="105508"/>
                </a:lnTo>
                <a:lnTo>
                  <a:pt x="140677" y="5024"/>
                </a:lnTo>
                <a:lnTo>
                  <a:pt x="256233" y="40193"/>
                </a:lnTo>
                <a:lnTo>
                  <a:pt x="336620" y="0"/>
                </a:lnTo>
                <a:lnTo>
                  <a:pt x="447152" y="90435"/>
                </a:lnTo>
                <a:lnTo>
                  <a:pt x="361741" y="120580"/>
                </a:lnTo>
                <a:lnTo>
                  <a:pt x="477297" y="231112"/>
                </a:lnTo>
                <a:lnTo>
                  <a:pt x="351693" y="346668"/>
                </a:lnTo>
                <a:lnTo>
                  <a:pt x="200967" y="326571"/>
                </a:lnTo>
                <a:lnTo>
                  <a:pt x="200967" y="376813"/>
                </a:lnTo>
                <a:lnTo>
                  <a:pt x="70339" y="311499"/>
                </a:lnTo>
                <a:lnTo>
                  <a:pt x="70339" y="251209"/>
                </a:lnTo>
                <a:close/>
              </a:path>
            </a:pathLst>
          </a:custGeom>
          <a:noFill/>
          <a:ln w="9525" cap="sq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90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3" name="Freihandform 12"/>
          <p:cNvSpPr/>
          <p:nvPr/>
        </p:nvSpPr>
        <p:spPr>
          <a:xfrm>
            <a:off x="7792413" y="2390526"/>
            <a:ext cx="345856" cy="350369"/>
          </a:xfrm>
          <a:custGeom>
            <a:avLst/>
            <a:gdLst>
              <a:gd name="connsiteX0" fmla="*/ 0 w 306475"/>
              <a:gd name="connsiteY0" fmla="*/ 236136 h 291402"/>
              <a:gd name="connsiteX1" fmla="*/ 40194 w 306475"/>
              <a:gd name="connsiteY1" fmla="*/ 75363 h 291402"/>
              <a:gd name="connsiteX2" fmla="*/ 140677 w 306475"/>
              <a:gd name="connsiteY2" fmla="*/ 0 h 291402"/>
              <a:gd name="connsiteX3" fmla="*/ 175846 w 306475"/>
              <a:gd name="connsiteY3" fmla="*/ 65314 h 291402"/>
              <a:gd name="connsiteX4" fmla="*/ 216040 w 306475"/>
              <a:gd name="connsiteY4" fmla="*/ 40193 h 291402"/>
              <a:gd name="connsiteX5" fmla="*/ 301451 w 306475"/>
              <a:gd name="connsiteY5" fmla="*/ 105508 h 291402"/>
              <a:gd name="connsiteX6" fmla="*/ 306475 w 306475"/>
              <a:gd name="connsiteY6" fmla="*/ 221064 h 291402"/>
              <a:gd name="connsiteX7" fmla="*/ 185895 w 306475"/>
              <a:gd name="connsiteY7" fmla="*/ 291402 h 291402"/>
              <a:gd name="connsiteX8" fmla="*/ 105508 w 306475"/>
              <a:gd name="connsiteY8" fmla="*/ 236136 h 291402"/>
              <a:gd name="connsiteX9" fmla="*/ 55266 w 306475"/>
              <a:gd name="connsiteY9" fmla="*/ 261257 h 291402"/>
              <a:gd name="connsiteX10" fmla="*/ 0 w 306475"/>
              <a:gd name="connsiteY10" fmla="*/ 236136 h 291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6475" h="291402">
                <a:moveTo>
                  <a:pt x="0" y="236136"/>
                </a:moveTo>
                <a:lnTo>
                  <a:pt x="40194" y="75363"/>
                </a:lnTo>
                <a:lnTo>
                  <a:pt x="140677" y="0"/>
                </a:lnTo>
                <a:lnTo>
                  <a:pt x="175846" y="65314"/>
                </a:lnTo>
                <a:lnTo>
                  <a:pt x="216040" y="40193"/>
                </a:lnTo>
                <a:lnTo>
                  <a:pt x="301451" y="105508"/>
                </a:lnTo>
                <a:lnTo>
                  <a:pt x="306475" y="221064"/>
                </a:lnTo>
                <a:lnTo>
                  <a:pt x="185895" y="291402"/>
                </a:lnTo>
                <a:lnTo>
                  <a:pt x="105508" y="236136"/>
                </a:lnTo>
                <a:lnTo>
                  <a:pt x="55266" y="261257"/>
                </a:lnTo>
                <a:lnTo>
                  <a:pt x="0" y="236136"/>
                </a:lnTo>
                <a:close/>
              </a:path>
            </a:pathLst>
          </a:custGeom>
          <a:noFill/>
          <a:ln w="9525" cap="sq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90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4" name="Freihandform 13"/>
          <p:cNvSpPr/>
          <p:nvPr/>
        </p:nvSpPr>
        <p:spPr>
          <a:xfrm>
            <a:off x="8651499" y="2515606"/>
            <a:ext cx="131542" cy="142813"/>
          </a:xfrm>
          <a:custGeom>
            <a:avLst/>
            <a:gdLst>
              <a:gd name="connsiteX0" fmla="*/ 0 w 211015"/>
              <a:gd name="connsiteY0" fmla="*/ 75362 h 216039"/>
              <a:gd name="connsiteX1" fmla="*/ 45217 w 211015"/>
              <a:gd name="connsiteY1" fmla="*/ 195943 h 216039"/>
              <a:gd name="connsiteX2" fmla="*/ 125604 w 211015"/>
              <a:gd name="connsiteY2" fmla="*/ 216039 h 216039"/>
              <a:gd name="connsiteX3" fmla="*/ 145701 w 211015"/>
              <a:gd name="connsiteY3" fmla="*/ 180870 h 216039"/>
              <a:gd name="connsiteX4" fmla="*/ 190918 w 211015"/>
              <a:gd name="connsiteY4" fmla="*/ 195943 h 216039"/>
              <a:gd name="connsiteX5" fmla="*/ 211015 w 211015"/>
              <a:gd name="connsiteY5" fmla="*/ 110532 h 216039"/>
              <a:gd name="connsiteX6" fmla="*/ 160773 w 211015"/>
              <a:gd name="connsiteY6" fmla="*/ 100483 h 216039"/>
              <a:gd name="connsiteX7" fmla="*/ 140677 w 211015"/>
              <a:gd name="connsiteY7" fmla="*/ 30145 h 216039"/>
              <a:gd name="connsiteX8" fmla="*/ 100483 w 211015"/>
              <a:gd name="connsiteY8" fmla="*/ 0 h 216039"/>
              <a:gd name="connsiteX9" fmla="*/ 45217 w 211015"/>
              <a:gd name="connsiteY9" fmla="*/ 30145 h 216039"/>
              <a:gd name="connsiteX10" fmla="*/ 60290 w 211015"/>
              <a:gd name="connsiteY10" fmla="*/ 65314 h 216039"/>
              <a:gd name="connsiteX11" fmla="*/ 0 w 211015"/>
              <a:gd name="connsiteY11" fmla="*/ 75362 h 21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1015" h="216039">
                <a:moveTo>
                  <a:pt x="0" y="75362"/>
                </a:moveTo>
                <a:lnTo>
                  <a:pt x="45217" y="195943"/>
                </a:lnTo>
                <a:lnTo>
                  <a:pt x="125604" y="216039"/>
                </a:lnTo>
                <a:lnTo>
                  <a:pt x="145701" y="180870"/>
                </a:lnTo>
                <a:lnTo>
                  <a:pt x="190918" y="195943"/>
                </a:lnTo>
                <a:lnTo>
                  <a:pt x="211015" y="110532"/>
                </a:lnTo>
                <a:lnTo>
                  <a:pt x="160773" y="100483"/>
                </a:lnTo>
                <a:lnTo>
                  <a:pt x="140677" y="30145"/>
                </a:lnTo>
                <a:lnTo>
                  <a:pt x="100483" y="0"/>
                </a:lnTo>
                <a:lnTo>
                  <a:pt x="45217" y="30145"/>
                </a:lnTo>
                <a:lnTo>
                  <a:pt x="60290" y="65314"/>
                </a:lnTo>
                <a:lnTo>
                  <a:pt x="0" y="75362"/>
                </a:lnTo>
                <a:close/>
              </a:path>
            </a:pathLst>
          </a:custGeom>
          <a:noFill/>
          <a:ln w="9525" cap="sq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90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6649444" y="2769739"/>
            <a:ext cx="787396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dirty="0" smtClean="0">
                <a:solidFill>
                  <a:schemeClr val="bg1"/>
                </a:solidFill>
                <a:latin typeface="Gill Sans MT" pitchFamily="34" charset="0"/>
                <a:cs typeface="Arial" pitchFamily="34" charset="0"/>
              </a:rPr>
              <a:t>20 POINTS</a:t>
            </a:r>
            <a:endParaRPr lang="de-DE" sz="1000" dirty="0">
              <a:solidFill>
                <a:schemeClr val="bg1"/>
              </a:solidFill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7499644" y="2769739"/>
            <a:ext cx="787396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dirty="0" smtClean="0">
                <a:solidFill>
                  <a:schemeClr val="bg1"/>
                </a:solidFill>
                <a:latin typeface="Gill Sans MT" pitchFamily="34" charset="0"/>
                <a:cs typeface="Arial" pitchFamily="34" charset="0"/>
              </a:rPr>
              <a:t>50 POINTS</a:t>
            </a:r>
            <a:endParaRPr lang="de-DE" sz="1000" dirty="0">
              <a:solidFill>
                <a:schemeClr val="bg1"/>
              </a:solidFill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8349844" y="2769739"/>
            <a:ext cx="851516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dirty="0">
                <a:solidFill>
                  <a:schemeClr val="bg1"/>
                </a:solidFill>
                <a:latin typeface="Gill Sans MT" pitchFamily="34" charset="0"/>
                <a:cs typeface="Arial" pitchFamily="34" charset="0"/>
              </a:rPr>
              <a:t>1</a:t>
            </a:r>
            <a:r>
              <a:rPr lang="de-DE" sz="1000" dirty="0" smtClean="0">
                <a:solidFill>
                  <a:schemeClr val="bg1"/>
                </a:solidFill>
                <a:latin typeface="Gill Sans MT" pitchFamily="34" charset="0"/>
                <a:cs typeface="Arial" pitchFamily="34" charset="0"/>
              </a:rPr>
              <a:t>00 POINTS</a:t>
            </a:r>
            <a:endParaRPr lang="de-DE" sz="1000" dirty="0">
              <a:solidFill>
                <a:schemeClr val="bg1"/>
              </a:solidFill>
              <a:latin typeface="Gill Sans MT" pitchFamily="34" charset="0"/>
              <a:cs typeface="Arial" pitchFamily="34" charset="0"/>
            </a:endParaRPr>
          </a:p>
        </p:txBody>
      </p:sp>
      <p:grpSp>
        <p:nvGrpSpPr>
          <p:cNvPr id="18" name="Gruppieren 119"/>
          <p:cNvGrpSpPr>
            <a:grpSpLocks noChangeAspect="1"/>
          </p:cNvGrpSpPr>
          <p:nvPr/>
        </p:nvGrpSpPr>
        <p:grpSpPr>
          <a:xfrm>
            <a:off x="10476393" y="2583602"/>
            <a:ext cx="304644" cy="107157"/>
            <a:chOff x="6167446" y="4376057"/>
            <a:chExt cx="947742" cy="281353"/>
          </a:xfrm>
        </p:grpSpPr>
        <p:sp>
          <p:nvSpPr>
            <p:cNvPr id="19" name="Trapezoid 18"/>
            <p:cNvSpPr/>
            <p:nvPr/>
          </p:nvSpPr>
          <p:spPr>
            <a:xfrm>
              <a:off x="6167446" y="4485498"/>
              <a:ext cx="947742" cy="66414"/>
            </a:xfrm>
            <a:prstGeom prst="trapezoid">
              <a:avLst>
                <a:gd name="adj" fmla="val 296183"/>
              </a:avLst>
            </a:prstGeom>
            <a:noFill/>
            <a:ln w="9525" cap="sq">
              <a:solidFill>
                <a:schemeClr val="bg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900">
                <a:solidFill>
                  <a:schemeClr val="bg1"/>
                </a:solidFill>
                <a:latin typeface="Trebuchet MS" pitchFamily="34" charset="0"/>
              </a:endParaRPr>
            </a:p>
          </p:txBody>
        </p:sp>
        <p:sp>
          <p:nvSpPr>
            <p:cNvPr id="20" name="Trapezoid 19"/>
            <p:cNvSpPr/>
            <p:nvPr/>
          </p:nvSpPr>
          <p:spPr>
            <a:xfrm flipV="1">
              <a:off x="6167446" y="4553018"/>
              <a:ext cx="947742" cy="104392"/>
            </a:xfrm>
            <a:prstGeom prst="trapezoid">
              <a:avLst>
                <a:gd name="adj" fmla="val 230580"/>
              </a:avLst>
            </a:prstGeom>
            <a:noFill/>
            <a:ln w="9525" cap="sq">
              <a:solidFill>
                <a:schemeClr val="bg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900">
                <a:solidFill>
                  <a:schemeClr val="bg1"/>
                </a:solidFill>
                <a:latin typeface="Trebuchet MS" pitchFamily="34" charset="0"/>
              </a:endParaRPr>
            </a:p>
          </p:txBody>
        </p:sp>
        <p:sp>
          <p:nvSpPr>
            <p:cNvPr id="21" name="Trapezoid 20"/>
            <p:cNvSpPr/>
            <p:nvPr/>
          </p:nvSpPr>
          <p:spPr>
            <a:xfrm>
              <a:off x="6361140" y="4376057"/>
              <a:ext cx="561980" cy="108339"/>
            </a:xfrm>
            <a:prstGeom prst="trapezoid">
              <a:avLst>
                <a:gd name="adj" fmla="val 112272"/>
              </a:avLst>
            </a:prstGeom>
            <a:noFill/>
            <a:ln w="9525" cap="sq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900">
                <a:solidFill>
                  <a:schemeClr val="bg1"/>
                </a:solidFill>
                <a:latin typeface="Trebuchet MS" pitchFamily="34" charset="0"/>
              </a:endParaRPr>
            </a:p>
          </p:txBody>
        </p:sp>
      </p:grpSp>
      <p:sp>
        <p:nvSpPr>
          <p:cNvPr id="38" name="Rechteck 37"/>
          <p:cNvSpPr/>
          <p:nvPr/>
        </p:nvSpPr>
        <p:spPr>
          <a:xfrm>
            <a:off x="2161613" y="1917441"/>
            <a:ext cx="3965577" cy="136586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marL="180975" indent="-180975">
              <a:spcBef>
                <a:spcPts val="300"/>
              </a:spcBef>
              <a:buFont typeface="Wingdings" pitchFamily="2" charset="2"/>
              <a:buChar char="§"/>
            </a:pPr>
            <a:r>
              <a:rPr lang="en-US" sz="1050" dirty="0" smtClean="0">
                <a:solidFill>
                  <a:schemeClr val="bg1"/>
                </a:solidFill>
                <a:latin typeface="Gill Sans MT" pitchFamily="34" charset="0"/>
                <a:cs typeface="Arial" pitchFamily="34" charset="0"/>
              </a:rPr>
              <a:t>Destroy rocks and saucer for points</a:t>
            </a:r>
          </a:p>
          <a:p>
            <a:pPr marL="180975" indent="-180975">
              <a:spcBef>
                <a:spcPts val="300"/>
              </a:spcBef>
              <a:buFont typeface="Wingdings" pitchFamily="2" charset="2"/>
              <a:buChar char="§"/>
            </a:pPr>
            <a:r>
              <a:rPr lang="en-US" sz="1050" dirty="0" smtClean="0">
                <a:solidFill>
                  <a:schemeClr val="bg1"/>
                </a:solidFill>
                <a:latin typeface="Gill Sans MT" pitchFamily="34" charset="0"/>
                <a:cs typeface="Arial" pitchFamily="34" charset="0"/>
              </a:rPr>
              <a:t>Avoid being destroyed by the rocks or saucer fire</a:t>
            </a:r>
          </a:p>
          <a:p>
            <a:pPr marL="180975" indent="-180975">
              <a:spcBef>
                <a:spcPts val="300"/>
              </a:spcBef>
              <a:buFont typeface="Wingdings" pitchFamily="2" charset="2"/>
              <a:buChar char="§"/>
            </a:pPr>
            <a:r>
              <a:rPr lang="en-US" sz="1050" dirty="0" smtClean="0">
                <a:solidFill>
                  <a:schemeClr val="bg1"/>
                </a:solidFill>
                <a:latin typeface="Gill Sans MT" pitchFamily="34" charset="0"/>
                <a:cs typeface="Arial" pitchFamily="34" charset="0"/>
              </a:rPr>
              <a:t>Hyperspace can be used in emergencies, </a:t>
            </a:r>
            <a:br>
              <a:rPr lang="en-US" sz="1050" dirty="0" smtClean="0">
                <a:solidFill>
                  <a:schemeClr val="bg1"/>
                </a:solidFill>
                <a:latin typeface="Gill Sans MT" pitchFamily="34" charset="0"/>
                <a:cs typeface="Arial" pitchFamily="34" charset="0"/>
              </a:rPr>
            </a:br>
            <a:r>
              <a:rPr lang="en-US" sz="1050" dirty="0" smtClean="0">
                <a:solidFill>
                  <a:schemeClr val="bg1"/>
                </a:solidFill>
                <a:latin typeface="Gill Sans MT" pitchFamily="34" charset="0"/>
                <a:cs typeface="Arial" pitchFamily="34" charset="0"/>
              </a:rPr>
              <a:t>but there is a chance of explosion on re-entry</a:t>
            </a:r>
          </a:p>
          <a:p>
            <a:pPr marL="180975" indent="-180975">
              <a:spcBef>
                <a:spcPts val="300"/>
              </a:spcBef>
              <a:buFont typeface="Wingdings" pitchFamily="2" charset="2"/>
              <a:buChar char="§"/>
            </a:pPr>
            <a:r>
              <a:rPr lang="en-US" sz="1050" dirty="0" smtClean="0">
                <a:solidFill>
                  <a:schemeClr val="bg1"/>
                </a:solidFill>
                <a:latin typeface="Gill Sans MT" pitchFamily="34" charset="0"/>
                <a:cs typeface="Arial" pitchFamily="34" charset="0"/>
              </a:rPr>
              <a:t>An extra ship is given for each 10 000 points scored</a:t>
            </a:r>
          </a:p>
        </p:txBody>
      </p:sp>
      <p:sp>
        <p:nvSpPr>
          <p:cNvPr id="39" name="Rechteck 38"/>
          <p:cNvSpPr/>
          <p:nvPr/>
        </p:nvSpPr>
        <p:spPr>
          <a:xfrm>
            <a:off x="1360240" y="4741748"/>
            <a:ext cx="10512000" cy="28800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40" name="Gruppieren 107"/>
          <p:cNvGrpSpPr/>
          <p:nvPr/>
        </p:nvGrpSpPr>
        <p:grpSpPr>
          <a:xfrm>
            <a:off x="9332056" y="6151495"/>
            <a:ext cx="648000" cy="180000"/>
            <a:chOff x="7883893" y="4507022"/>
            <a:chExt cx="609296" cy="216695"/>
          </a:xfrm>
        </p:grpSpPr>
        <p:sp>
          <p:nvSpPr>
            <p:cNvPr id="41" name="Trapezoid 40"/>
            <p:cNvSpPr/>
            <p:nvPr/>
          </p:nvSpPr>
          <p:spPr>
            <a:xfrm>
              <a:off x="7883893" y="4589446"/>
              <a:ext cx="609296" cy="54000"/>
            </a:xfrm>
            <a:prstGeom prst="trapezoid">
              <a:avLst>
                <a:gd name="adj" fmla="val 242783"/>
              </a:avLst>
            </a:prstGeom>
            <a:noFill/>
            <a:ln w="9525" cap="sq">
              <a:solidFill>
                <a:schemeClr val="bg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900">
                <a:solidFill>
                  <a:schemeClr val="bg1"/>
                </a:solidFill>
                <a:latin typeface="Trebuchet MS" pitchFamily="34" charset="0"/>
              </a:endParaRPr>
            </a:p>
          </p:txBody>
        </p:sp>
        <p:sp>
          <p:nvSpPr>
            <p:cNvPr id="42" name="Trapezoid 41"/>
            <p:cNvSpPr/>
            <p:nvPr/>
          </p:nvSpPr>
          <p:spPr>
            <a:xfrm flipV="1">
              <a:off x="7883893" y="4644199"/>
              <a:ext cx="609296" cy="79518"/>
            </a:xfrm>
            <a:prstGeom prst="trapezoid">
              <a:avLst>
                <a:gd name="adj" fmla="val 230580"/>
              </a:avLst>
            </a:prstGeom>
            <a:noFill/>
            <a:ln w="9525" cap="sq">
              <a:solidFill>
                <a:schemeClr val="bg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900">
                <a:solidFill>
                  <a:schemeClr val="bg1"/>
                </a:solidFill>
                <a:latin typeface="Trebuchet MS" pitchFamily="34" charset="0"/>
              </a:endParaRPr>
            </a:p>
          </p:txBody>
        </p:sp>
        <p:sp>
          <p:nvSpPr>
            <p:cNvPr id="43" name="Trapezoid 42"/>
            <p:cNvSpPr/>
            <p:nvPr/>
          </p:nvSpPr>
          <p:spPr>
            <a:xfrm>
              <a:off x="8008417" y="4507022"/>
              <a:ext cx="361293" cy="82525"/>
            </a:xfrm>
            <a:prstGeom prst="trapezoid">
              <a:avLst>
                <a:gd name="adj" fmla="val 112272"/>
              </a:avLst>
            </a:prstGeom>
            <a:noFill/>
            <a:ln w="9525" cap="sq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900">
                <a:solidFill>
                  <a:schemeClr val="bg1"/>
                </a:solidFill>
                <a:latin typeface="Trebuchet MS" pitchFamily="34" charset="0"/>
              </a:endParaRPr>
            </a:p>
          </p:txBody>
        </p:sp>
      </p:grpSp>
      <p:sp>
        <p:nvSpPr>
          <p:cNvPr id="44" name="Textfeld 43"/>
          <p:cNvSpPr txBox="1"/>
          <p:nvPr/>
        </p:nvSpPr>
        <p:spPr>
          <a:xfrm>
            <a:off x="9264164" y="6389239"/>
            <a:ext cx="851516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dirty="0" smtClean="0">
                <a:solidFill>
                  <a:schemeClr val="bg1"/>
                </a:solidFill>
                <a:latin typeface="Gill Sans MT" pitchFamily="34" charset="0"/>
                <a:cs typeface="Arial" pitchFamily="34" charset="0"/>
              </a:rPr>
              <a:t>200 POINTS</a:t>
            </a:r>
            <a:endParaRPr lang="de-DE" sz="1000" dirty="0">
              <a:solidFill>
                <a:schemeClr val="bg1"/>
              </a:solidFill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10178484" y="6389239"/>
            <a:ext cx="915635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dirty="0" smtClean="0">
                <a:solidFill>
                  <a:schemeClr val="bg1"/>
                </a:solidFill>
                <a:latin typeface="Gill Sans MT" pitchFamily="34" charset="0"/>
                <a:cs typeface="Arial" pitchFamily="34" charset="0"/>
              </a:rPr>
              <a:t>1000 POINTS</a:t>
            </a:r>
            <a:endParaRPr lang="de-DE" sz="1000" dirty="0">
              <a:solidFill>
                <a:schemeClr val="bg1"/>
              </a:solidFill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46" name="Freihandform 45"/>
          <p:cNvSpPr/>
          <p:nvPr/>
        </p:nvSpPr>
        <p:spPr>
          <a:xfrm>
            <a:off x="6803029" y="5823649"/>
            <a:ext cx="571504" cy="563801"/>
          </a:xfrm>
          <a:custGeom>
            <a:avLst/>
            <a:gdLst>
              <a:gd name="connsiteX0" fmla="*/ 70339 w 477297"/>
              <a:gd name="connsiteY0" fmla="*/ 251209 h 376813"/>
              <a:gd name="connsiteX1" fmla="*/ 0 w 477297"/>
              <a:gd name="connsiteY1" fmla="*/ 105508 h 376813"/>
              <a:gd name="connsiteX2" fmla="*/ 140677 w 477297"/>
              <a:gd name="connsiteY2" fmla="*/ 5024 h 376813"/>
              <a:gd name="connsiteX3" fmla="*/ 256233 w 477297"/>
              <a:gd name="connsiteY3" fmla="*/ 40193 h 376813"/>
              <a:gd name="connsiteX4" fmla="*/ 336620 w 477297"/>
              <a:gd name="connsiteY4" fmla="*/ 0 h 376813"/>
              <a:gd name="connsiteX5" fmla="*/ 447152 w 477297"/>
              <a:gd name="connsiteY5" fmla="*/ 90435 h 376813"/>
              <a:gd name="connsiteX6" fmla="*/ 361741 w 477297"/>
              <a:gd name="connsiteY6" fmla="*/ 120580 h 376813"/>
              <a:gd name="connsiteX7" fmla="*/ 477297 w 477297"/>
              <a:gd name="connsiteY7" fmla="*/ 231112 h 376813"/>
              <a:gd name="connsiteX8" fmla="*/ 351693 w 477297"/>
              <a:gd name="connsiteY8" fmla="*/ 346668 h 376813"/>
              <a:gd name="connsiteX9" fmla="*/ 200967 w 477297"/>
              <a:gd name="connsiteY9" fmla="*/ 326571 h 376813"/>
              <a:gd name="connsiteX10" fmla="*/ 200967 w 477297"/>
              <a:gd name="connsiteY10" fmla="*/ 376813 h 376813"/>
              <a:gd name="connsiteX11" fmla="*/ 70339 w 477297"/>
              <a:gd name="connsiteY11" fmla="*/ 311499 h 376813"/>
              <a:gd name="connsiteX12" fmla="*/ 70339 w 477297"/>
              <a:gd name="connsiteY12" fmla="*/ 251209 h 376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7297" h="376813">
                <a:moveTo>
                  <a:pt x="70339" y="251209"/>
                </a:moveTo>
                <a:lnTo>
                  <a:pt x="0" y="105508"/>
                </a:lnTo>
                <a:lnTo>
                  <a:pt x="140677" y="5024"/>
                </a:lnTo>
                <a:lnTo>
                  <a:pt x="256233" y="40193"/>
                </a:lnTo>
                <a:lnTo>
                  <a:pt x="336620" y="0"/>
                </a:lnTo>
                <a:lnTo>
                  <a:pt x="447152" y="90435"/>
                </a:lnTo>
                <a:lnTo>
                  <a:pt x="361741" y="120580"/>
                </a:lnTo>
                <a:lnTo>
                  <a:pt x="477297" y="231112"/>
                </a:lnTo>
                <a:lnTo>
                  <a:pt x="351693" y="346668"/>
                </a:lnTo>
                <a:lnTo>
                  <a:pt x="200967" y="326571"/>
                </a:lnTo>
                <a:lnTo>
                  <a:pt x="200967" y="376813"/>
                </a:lnTo>
                <a:lnTo>
                  <a:pt x="70339" y="311499"/>
                </a:lnTo>
                <a:lnTo>
                  <a:pt x="70339" y="251209"/>
                </a:lnTo>
                <a:close/>
              </a:path>
            </a:pathLst>
          </a:custGeom>
          <a:noFill/>
          <a:ln w="9525" cap="sq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90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47" name="Freihandform 46"/>
          <p:cNvSpPr/>
          <p:nvPr/>
        </p:nvSpPr>
        <p:spPr>
          <a:xfrm>
            <a:off x="7792413" y="6010026"/>
            <a:ext cx="345856" cy="350369"/>
          </a:xfrm>
          <a:custGeom>
            <a:avLst/>
            <a:gdLst>
              <a:gd name="connsiteX0" fmla="*/ 0 w 306475"/>
              <a:gd name="connsiteY0" fmla="*/ 236136 h 291402"/>
              <a:gd name="connsiteX1" fmla="*/ 40194 w 306475"/>
              <a:gd name="connsiteY1" fmla="*/ 75363 h 291402"/>
              <a:gd name="connsiteX2" fmla="*/ 140677 w 306475"/>
              <a:gd name="connsiteY2" fmla="*/ 0 h 291402"/>
              <a:gd name="connsiteX3" fmla="*/ 175846 w 306475"/>
              <a:gd name="connsiteY3" fmla="*/ 65314 h 291402"/>
              <a:gd name="connsiteX4" fmla="*/ 216040 w 306475"/>
              <a:gd name="connsiteY4" fmla="*/ 40193 h 291402"/>
              <a:gd name="connsiteX5" fmla="*/ 301451 w 306475"/>
              <a:gd name="connsiteY5" fmla="*/ 105508 h 291402"/>
              <a:gd name="connsiteX6" fmla="*/ 306475 w 306475"/>
              <a:gd name="connsiteY6" fmla="*/ 221064 h 291402"/>
              <a:gd name="connsiteX7" fmla="*/ 185895 w 306475"/>
              <a:gd name="connsiteY7" fmla="*/ 291402 h 291402"/>
              <a:gd name="connsiteX8" fmla="*/ 105508 w 306475"/>
              <a:gd name="connsiteY8" fmla="*/ 236136 h 291402"/>
              <a:gd name="connsiteX9" fmla="*/ 55266 w 306475"/>
              <a:gd name="connsiteY9" fmla="*/ 261257 h 291402"/>
              <a:gd name="connsiteX10" fmla="*/ 0 w 306475"/>
              <a:gd name="connsiteY10" fmla="*/ 236136 h 291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6475" h="291402">
                <a:moveTo>
                  <a:pt x="0" y="236136"/>
                </a:moveTo>
                <a:lnTo>
                  <a:pt x="40194" y="75363"/>
                </a:lnTo>
                <a:lnTo>
                  <a:pt x="140677" y="0"/>
                </a:lnTo>
                <a:lnTo>
                  <a:pt x="175846" y="65314"/>
                </a:lnTo>
                <a:lnTo>
                  <a:pt x="216040" y="40193"/>
                </a:lnTo>
                <a:lnTo>
                  <a:pt x="301451" y="105508"/>
                </a:lnTo>
                <a:lnTo>
                  <a:pt x="306475" y="221064"/>
                </a:lnTo>
                <a:lnTo>
                  <a:pt x="185895" y="291402"/>
                </a:lnTo>
                <a:lnTo>
                  <a:pt x="105508" y="236136"/>
                </a:lnTo>
                <a:lnTo>
                  <a:pt x="55266" y="261257"/>
                </a:lnTo>
                <a:lnTo>
                  <a:pt x="0" y="236136"/>
                </a:lnTo>
                <a:close/>
              </a:path>
            </a:pathLst>
          </a:custGeom>
          <a:noFill/>
          <a:ln w="9525" cap="sq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90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48" name="Freihandform 47"/>
          <p:cNvSpPr/>
          <p:nvPr/>
        </p:nvSpPr>
        <p:spPr>
          <a:xfrm>
            <a:off x="8651499" y="6135106"/>
            <a:ext cx="131542" cy="142813"/>
          </a:xfrm>
          <a:custGeom>
            <a:avLst/>
            <a:gdLst>
              <a:gd name="connsiteX0" fmla="*/ 0 w 211015"/>
              <a:gd name="connsiteY0" fmla="*/ 75362 h 216039"/>
              <a:gd name="connsiteX1" fmla="*/ 45217 w 211015"/>
              <a:gd name="connsiteY1" fmla="*/ 195943 h 216039"/>
              <a:gd name="connsiteX2" fmla="*/ 125604 w 211015"/>
              <a:gd name="connsiteY2" fmla="*/ 216039 h 216039"/>
              <a:gd name="connsiteX3" fmla="*/ 145701 w 211015"/>
              <a:gd name="connsiteY3" fmla="*/ 180870 h 216039"/>
              <a:gd name="connsiteX4" fmla="*/ 190918 w 211015"/>
              <a:gd name="connsiteY4" fmla="*/ 195943 h 216039"/>
              <a:gd name="connsiteX5" fmla="*/ 211015 w 211015"/>
              <a:gd name="connsiteY5" fmla="*/ 110532 h 216039"/>
              <a:gd name="connsiteX6" fmla="*/ 160773 w 211015"/>
              <a:gd name="connsiteY6" fmla="*/ 100483 h 216039"/>
              <a:gd name="connsiteX7" fmla="*/ 140677 w 211015"/>
              <a:gd name="connsiteY7" fmla="*/ 30145 h 216039"/>
              <a:gd name="connsiteX8" fmla="*/ 100483 w 211015"/>
              <a:gd name="connsiteY8" fmla="*/ 0 h 216039"/>
              <a:gd name="connsiteX9" fmla="*/ 45217 w 211015"/>
              <a:gd name="connsiteY9" fmla="*/ 30145 h 216039"/>
              <a:gd name="connsiteX10" fmla="*/ 60290 w 211015"/>
              <a:gd name="connsiteY10" fmla="*/ 65314 h 216039"/>
              <a:gd name="connsiteX11" fmla="*/ 0 w 211015"/>
              <a:gd name="connsiteY11" fmla="*/ 75362 h 21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1015" h="216039">
                <a:moveTo>
                  <a:pt x="0" y="75362"/>
                </a:moveTo>
                <a:lnTo>
                  <a:pt x="45217" y="195943"/>
                </a:lnTo>
                <a:lnTo>
                  <a:pt x="125604" y="216039"/>
                </a:lnTo>
                <a:lnTo>
                  <a:pt x="145701" y="180870"/>
                </a:lnTo>
                <a:lnTo>
                  <a:pt x="190918" y="195943"/>
                </a:lnTo>
                <a:lnTo>
                  <a:pt x="211015" y="110532"/>
                </a:lnTo>
                <a:lnTo>
                  <a:pt x="160773" y="100483"/>
                </a:lnTo>
                <a:lnTo>
                  <a:pt x="140677" y="30145"/>
                </a:lnTo>
                <a:lnTo>
                  <a:pt x="100483" y="0"/>
                </a:lnTo>
                <a:lnTo>
                  <a:pt x="45217" y="30145"/>
                </a:lnTo>
                <a:lnTo>
                  <a:pt x="60290" y="65314"/>
                </a:lnTo>
                <a:lnTo>
                  <a:pt x="0" y="75362"/>
                </a:lnTo>
                <a:close/>
              </a:path>
            </a:pathLst>
          </a:custGeom>
          <a:noFill/>
          <a:ln w="9525" cap="sq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90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6649444" y="6389239"/>
            <a:ext cx="787396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dirty="0" smtClean="0">
                <a:solidFill>
                  <a:schemeClr val="bg1"/>
                </a:solidFill>
                <a:latin typeface="Gill Sans MT" pitchFamily="34" charset="0"/>
                <a:cs typeface="Arial" pitchFamily="34" charset="0"/>
              </a:rPr>
              <a:t>20 POINTS</a:t>
            </a:r>
            <a:endParaRPr lang="de-DE" sz="1000" dirty="0">
              <a:solidFill>
                <a:schemeClr val="bg1"/>
              </a:solidFill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7499644" y="6389239"/>
            <a:ext cx="787396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dirty="0" smtClean="0">
                <a:solidFill>
                  <a:schemeClr val="bg1"/>
                </a:solidFill>
                <a:latin typeface="Gill Sans MT" pitchFamily="34" charset="0"/>
                <a:cs typeface="Arial" pitchFamily="34" charset="0"/>
              </a:rPr>
              <a:t>50 POINTS</a:t>
            </a:r>
            <a:endParaRPr lang="de-DE" sz="1000" dirty="0">
              <a:solidFill>
                <a:schemeClr val="bg1"/>
              </a:solidFill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8349844" y="6389239"/>
            <a:ext cx="851516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de-DE" sz="1000" dirty="0">
                <a:solidFill>
                  <a:schemeClr val="bg1"/>
                </a:solidFill>
                <a:latin typeface="Gill Sans MT" pitchFamily="34" charset="0"/>
                <a:cs typeface="Arial" pitchFamily="34" charset="0"/>
              </a:rPr>
              <a:t>1</a:t>
            </a:r>
            <a:r>
              <a:rPr lang="de-DE" sz="1000" dirty="0" smtClean="0">
                <a:solidFill>
                  <a:schemeClr val="bg1"/>
                </a:solidFill>
                <a:latin typeface="Gill Sans MT" pitchFamily="34" charset="0"/>
                <a:cs typeface="Arial" pitchFamily="34" charset="0"/>
              </a:rPr>
              <a:t>00 POINTS</a:t>
            </a:r>
            <a:endParaRPr lang="de-DE" sz="1000" dirty="0">
              <a:solidFill>
                <a:schemeClr val="bg1"/>
              </a:solidFill>
              <a:latin typeface="Gill Sans MT" pitchFamily="34" charset="0"/>
              <a:cs typeface="Arial" pitchFamily="34" charset="0"/>
            </a:endParaRPr>
          </a:p>
        </p:txBody>
      </p:sp>
      <p:grpSp>
        <p:nvGrpSpPr>
          <p:cNvPr id="52" name="Gruppieren 119"/>
          <p:cNvGrpSpPr>
            <a:grpSpLocks noChangeAspect="1"/>
          </p:cNvGrpSpPr>
          <p:nvPr/>
        </p:nvGrpSpPr>
        <p:grpSpPr>
          <a:xfrm>
            <a:off x="10476393" y="6203102"/>
            <a:ext cx="304644" cy="107157"/>
            <a:chOff x="6167446" y="4376057"/>
            <a:chExt cx="947742" cy="281353"/>
          </a:xfrm>
        </p:grpSpPr>
        <p:sp>
          <p:nvSpPr>
            <p:cNvPr id="53" name="Trapezoid 52"/>
            <p:cNvSpPr/>
            <p:nvPr/>
          </p:nvSpPr>
          <p:spPr>
            <a:xfrm>
              <a:off x="6167446" y="4485498"/>
              <a:ext cx="947742" cy="66414"/>
            </a:xfrm>
            <a:prstGeom prst="trapezoid">
              <a:avLst>
                <a:gd name="adj" fmla="val 296183"/>
              </a:avLst>
            </a:prstGeom>
            <a:noFill/>
            <a:ln w="9525" cap="sq">
              <a:solidFill>
                <a:schemeClr val="bg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900">
                <a:solidFill>
                  <a:schemeClr val="bg1"/>
                </a:solidFill>
                <a:latin typeface="Trebuchet MS" pitchFamily="34" charset="0"/>
              </a:endParaRPr>
            </a:p>
          </p:txBody>
        </p:sp>
        <p:sp>
          <p:nvSpPr>
            <p:cNvPr id="54" name="Trapezoid 53"/>
            <p:cNvSpPr/>
            <p:nvPr/>
          </p:nvSpPr>
          <p:spPr>
            <a:xfrm flipV="1">
              <a:off x="6167446" y="4553018"/>
              <a:ext cx="947742" cy="104392"/>
            </a:xfrm>
            <a:prstGeom prst="trapezoid">
              <a:avLst>
                <a:gd name="adj" fmla="val 230580"/>
              </a:avLst>
            </a:prstGeom>
            <a:noFill/>
            <a:ln w="9525" cap="sq">
              <a:solidFill>
                <a:schemeClr val="bg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900">
                <a:solidFill>
                  <a:schemeClr val="bg1"/>
                </a:solidFill>
                <a:latin typeface="Trebuchet MS" pitchFamily="34" charset="0"/>
              </a:endParaRPr>
            </a:p>
          </p:txBody>
        </p:sp>
        <p:sp>
          <p:nvSpPr>
            <p:cNvPr id="55" name="Trapezoid 54"/>
            <p:cNvSpPr/>
            <p:nvPr/>
          </p:nvSpPr>
          <p:spPr>
            <a:xfrm>
              <a:off x="6361140" y="4376057"/>
              <a:ext cx="561980" cy="108339"/>
            </a:xfrm>
            <a:prstGeom prst="trapezoid">
              <a:avLst>
                <a:gd name="adj" fmla="val 112272"/>
              </a:avLst>
            </a:prstGeom>
            <a:noFill/>
            <a:ln w="9525" cap="sq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900">
                <a:solidFill>
                  <a:schemeClr val="bg1"/>
                </a:solidFill>
                <a:latin typeface="Trebuchet MS" pitchFamily="34" charset="0"/>
              </a:endParaRPr>
            </a:p>
          </p:txBody>
        </p:sp>
      </p:grpSp>
      <p:sp>
        <p:nvSpPr>
          <p:cNvPr id="56" name="Rechteck 55"/>
          <p:cNvSpPr/>
          <p:nvPr/>
        </p:nvSpPr>
        <p:spPr>
          <a:xfrm>
            <a:off x="2161613" y="5536941"/>
            <a:ext cx="3965577" cy="136586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marL="180975" indent="-180975">
              <a:spcBef>
                <a:spcPts val="300"/>
              </a:spcBef>
              <a:buFont typeface="Wingdings" pitchFamily="2" charset="2"/>
              <a:buChar char="§"/>
            </a:pPr>
            <a:r>
              <a:rPr lang="en-US" sz="1050" dirty="0" smtClean="0">
                <a:solidFill>
                  <a:schemeClr val="bg1"/>
                </a:solidFill>
                <a:latin typeface="Gill Sans MT" pitchFamily="34" charset="0"/>
                <a:cs typeface="Arial" pitchFamily="34" charset="0"/>
              </a:rPr>
              <a:t>Destroy rocks and saucer for points</a:t>
            </a:r>
          </a:p>
          <a:p>
            <a:pPr marL="180975" indent="-180975">
              <a:spcBef>
                <a:spcPts val="300"/>
              </a:spcBef>
              <a:buFont typeface="Wingdings" pitchFamily="2" charset="2"/>
              <a:buChar char="§"/>
            </a:pPr>
            <a:r>
              <a:rPr lang="en-US" sz="1050" dirty="0" smtClean="0">
                <a:solidFill>
                  <a:schemeClr val="bg1"/>
                </a:solidFill>
                <a:latin typeface="Gill Sans MT" pitchFamily="34" charset="0"/>
                <a:cs typeface="Arial" pitchFamily="34" charset="0"/>
              </a:rPr>
              <a:t>Avoid being destroyed by the rocks or saucer fire</a:t>
            </a:r>
          </a:p>
          <a:p>
            <a:pPr marL="180975" indent="-180975">
              <a:spcBef>
                <a:spcPts val="300"/>
              </a:spcBef>
              <a:buFont typeface="Wingdings" pitchFamily="2" charset="2"/>
              <a:buChar char="§"/>
            </a:pPr>
            <a:r>
              <a:rPr lang="en-US" sz="1050" dirty="0" smtClean="0">
                <a:solidFill>
                  <a:schemeClr val="bg1"/>
                </a:solidFill>
                <a:latin typeface="Gill Sans MT" pitchFamily="34" charset="0"/>
                <a:cs typeface="Arial" pitchFamily="34" charset="0"/>
              </a:rPr>
              <a:t>Hyperspace can be used in emergencies, </a:t>
            </a:r>
            <a:br>
              <a:rPr lang="en-US" sz="1050" dirty="0" smtClean="0">
                <a:solidFill>
                  <a:schemeClr val="bg1"/>
                </a:solidFill>
                <a:latin typeface="Gill Sans MT" pitchFamily="34" charset="0"/>
                <a:cs typeface="Arial" pitchFamily="34" charset="0"/>
              </a:rPr>
            </a:br>
            <a:r>
              <a:rPr lang="en-US" sz="1050" dirty="0" smtClean="0">
                <a:solidFill>
                  <a:schemeClr val="bg1"/>
                </a:solidFill>
                <a:latin typeface="Gill Sans MT" pitchFamily="34" charset="0"/>
                <a:cs typeface="Arial" pitchFamily="34" charset="0"/>
              </a:rPr>
              <a:t>but there is a chance of explosion on re-entry</a:t>
            </a:r>
          </a:p>
          <a:p>
            <a:pPr marL="180975" indent="-180975">
              <a:spcBef>
                <a:spcPts val="300"/>
              </a:spcBef>
              <a:buFont typeface="Wingdings" pitchFamily="2" charset="2"/>
              <a:buChar char="§"/>
            </a:pPr>
            <a:r>
              <a:rPr lang="en-US" sz="1050" dirty="0" smtClean="0">
                <a:solidFill>
                  <a:schemeClr val="bg1"/>
                </a:solidFill>
                <a:latin typeface="Gill Sans MT" pitchFamily="34" charset="0"/>
                <a:cs typeface="Arial" pitchFamily="34" charset="0"/>
              </a:rPr>
              <a:t>An extra ship is given for each 10,000 points scored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A3 Papier (297x420 mm)</PresentationFormat>
  <Paragraphs>26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Larissa-Design</vt:lpstr>
      <vt:lpstr>Folie 1</vt:lpstr>
      <vt:lpstr>Folie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juergen@e-basteln.de</dc:creator>
  <dc:description>Control panel layout for "Asteroids mini" bartop cabinet.
January 2013</dc:description>
  <cp:lastModifiedBy>jm</cp:lastModifiedBy>
  <cp:revision>61</cp:revision>
  <dcterms:created xsi:type="dcterms:W3CDTF">2013-01-16T19:45:16Z</dcterms:created>
  <dcterms:modified xsi:type="dcterms:W3CDTF">2013-02-24T13:21:00Z</dcterms:modified>
</cp:coreProperties>
</file>