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97675" cy="9856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00"/>
    <a:srgbClr val="006600"/>
    <a:srgbClr val="996633"/>
    <a:srgbClr val="66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2" autoAdjust="0"/>
    <p:restoredTop sz="94660"/>
  </p:normalViewPr>
  <p:slideViewPr>
    <p:cSldViewPr snapToGrid="0" snapToObjects="1">
      <p:cViewPr>
        <p:scale>
          <a:sx n="400" d="100"/>
          <a:sy n="400" d="100"/>
        </p:scale>
        <p:origin x="-12994" y="-123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0619" tIns="45309" rIns="90619" bIns="4530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2839"/>
          </a:xfrm>
          <a:prstGeom prst="rect">
            <a:avLst/>
          </a:prstGeom>
        </p:spPr>
        <p:txBody>
          <a:bodyPr vert="horz" lIns="90619" tIns="45309" rIns="90619" bIns="45309" rtlCol="0"/>
          <a:lstStyle>
            <a:lvl1pPr algn="r">
              <a:defRPr sz="1200"/>
            </a:lvl1pPr>
          </a:lstStyle>
          <a:p>
            <a:fld id="{3077793B-9DA6-4FDD-BBE3-C59C6671B126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39775"/>
            <a:ext cx="53371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9" tIns="45309" rIns="90619" bIns="4530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0619" tIns="45309" rIns="90619" bIns="4530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0619" tIns="45309" rIns="90619" bIns="4530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62238"/>
            <a:ext cx="2945659" cy="492839"/>
          </a:xfrm>
          <a:prstGeom prst="rect">
            <a:avLst/>
          </a:prstGeom>
        </p:spPr>
        <p:txBody>
          <a:bodyPr vert="horz" lIns="90619" tIns="45309" rIns="90619" bIns="45309" rtlCol="0" anchor="b"/>
          <a:lstStyle>
            <a:lvl1pPr algn="r">
              <a:defRPr sz="1200"/>
            </a:lvl1pPr>
          </a:lstStyle>
          <a:p>
            <a:fld id="{919BF6C4-4A7B-4214-89B4-43B28A28783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30250" y="739775"/>
            <a:ext cx="5337175" cy="36957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BF6C4-4A7B-4214-89B4-43B28A28783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30250" y="739775"/>
            <a:ext cx="5337175" cy="36957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BF6C4-4A7B-4214-89B4-43B28A287833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5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669E-E7A9-49F9-BEE3-C3F6876FE84E}" type="datetimeFigureOut">
              <a:rPr lang="de-DE" smtClean="0"/>
              <a:pPr/>
              <a:t>30.11.2019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541B-2801-4245-8F38-93E38B5E139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271"/>
          <p:cNvGrpSpPr/>
          <p:nvPr/>
        </p:nvGrpSpPr>
        <p:grpSpPr>
          <a:xfrm>
            <a:off x="5164479" y="1843395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176" name="Achteck 175"/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177" name="Achteck 176"/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178" name="Achteck 177"/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179" name="Achteck 178"/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180" name="Achteck 179"/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181" name="Achteck 180"/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82" name="Achteck 181"/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83" name="Achteck 182"/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84" name="Achteck 183"/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85" name="Achteck 184"/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86" name="Achteck 185"/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187" name="Achteck 186"/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88" name="Achteck 187"/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189" name="Achteck 188"/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190" name="Achteck 189"/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191" name="Achteck 190"/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192" name="Achteck 191"/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193" name="Achteck 192"/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9" name="Gruppieren 272"/>
          <p:cNvGrpSpPr/>
          <p:nvPr/>
        </p:nvGrpSpPr>
        <p:grpSpPr>
          <a:xfrm>
            <a:off x="704216" y="2440904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212" name="Achteck 211"/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213" name="Achteck 212"/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214" name="Achteck 213"/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15" name="Achteck 214"/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216" name="Achteck 215"/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217" name="Achteck 216"/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18" name="Achteck 217"/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219" name="Achteck 218"/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220" name="Achteck 219"/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21" name="Achteck 220"/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22" name="Achteck 221"/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223" name="Achteck 222"/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24" name="Achteck 223"/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225" name="Achteck 224"/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226" name="Achteck 225"/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227" name="Achteck 226"/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228" name="Achteck 227"/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229" name="Achteck 228"/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sp>
        <p:nvSpPr>
          <p:cNvPr id="455" name="Textfeld 454"/>
          <p:cNvSpPr txBox="1"/>
          <p:nvPr/>
        </p:nvSpPr>
        <p:spPr>
          <a:xfrm>
            <a:off x="704216" y="339482"/>
            <a:ext cx="2832250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600" dirty="0">
                <a:latin typeface="Futura PT Cond Book" panose="020B0406020204020203" pitchFamily="34" charset="0"/>
              </a:rPr>
              <a:t>LGP-21  </a:t>
            </a:r>
            <a:r>
              <a:rPr lang="de-DE" sz="1600" dirty="0" err="1">
                <a:latin typeface="Futura PT Cond Book" panose="020B0406020204020203" pitchFamily="34" charset="0"/>
              </a:rPr>
              <a:t>key</a:t>
            </a:r>
            <a:r>
              <a:rPr lang="de-DE" sz="1600" dirty="0">
                <a:latin typeface="Futura PT Cond Book" panose="020B0406020204020203" pitchFamily="34" charset="0"/>
              </a:rPr>
              <a:t> </a:t>
            </a:r>
            <a:r>
              <a:rPr lang="de-DE" sz="1600" dirty="0" err="1">
                <a:latin typeface="Futura PT Cond Book" panose="020B0406020204020203" pitchFamily="34" charset="0"/>
              </a:rPr>
              <a:t>overlays</a:t>
            </a:r>
            <a:r>
              <a:rPr lang="de-DE" sz="1600" dirty="0">
                <a:latin typeface="Futura PT Cond Book" panose="020B0406020204020203" pitchFamily="34" charset="0"/>
              </a:rPr>
              <a:t> </a:t>
            </a:r>
            <a:r>
              <a:rPr lang="de-DE" sz="1600" dirty="0" err="1">
                <a:latin typeface="Futura PT Cond Book" panose="020B0406020204020203" pitchFamily="34" charset="0"/>
              </a:rPr>
              <a:t>for</a:t>
            </a:r>
            <a:r>
              <a:rPr lang="de-DE" sz="1600" dirty="0">
                <a:latin typeface="Futura PT Cond Book" panose="020B0406020204020203" pitchFamily="34" charset="0"/>
              </a:rPr>
              <a:t> OMRON  B3W </a:t>
            </a:r>
            <a:r>
              <a:rPr lang="de-DE" sz="1600" dirty="0" err="1">
                <a:latin typeface="Futura PT Cond Book" panose="020B0406020204020203" pitchFamily="34" charset="0"/>
              </a:rPr>
              <a:t>switches</a:t>
            </a:r>
            <a:endParaRPr lang="de-DE" sz="1600" dirty="0">
              <a:latin typeface="Futura PT Cond Book" panose="020B0406020204020203" pitchFamily="34" charset="0"/>
            </a:endParaRPr>
          </a:p>
          <a:p>
            <a:r>
              <a:rPr lang="de-DE" sz="1600" dirty="0">
                <a:latin typeface="Futura PT Cond Book" panose="020B0406020204020203" pitchFamily="34" charset="0"/>
              </a:rPr>
              <a:t>www.e-basteln.de/lgp21</a:t>
            </a:r>
          </a:p>
          <a:p>
            <a:endParaRPr lang="de-DE" sz="1600" dirty="0">
              <a:latin typeface="Futura PT Cond Book" panose="020B0406020204020203" pitchFamily="34" charset="0"/>
            </a:endParaRPr>
          </a:p>
          <a:p>
            <a:r>
              <a:rPr lang="de-DE" sz="1600" dirty="0">
                <a:latin typeface="Futura PT Cond Book" panose="020B0406020204020203" pitchFamily="34" charset="0"/>
              </a:rPr>
              <a:t>Best </a:t>
            </a:r>
            <a:r>
              <a:rPr lang="de-DE" sz="1600" dirty="0" err="1">
                <a:latin typeface="Futura PT Cond Book" panose="020B0406020204020203" pitchFamily="34" charset="0"/>
              </a:rPr>
              <a:t>print</a:t>
            </a:r>
            <a:r>
              <a:rPr lang="de-DE" sz="1600" dirty="0">
                <a:latin typeface="Futura PT Cond Book" panose="020B0406020204020203" pitchFamily="34" charset="0"/>
              </a:rPr>
              <a:t> on transparent film – </a:t>
            </a:r>
            <a:br>
              <a:rPr lang="de-DE" sz="1600" dirty="0">
                <a:latin typeface="Futura PT Cond Book" panose="020B0406020204020203" pitchFamily="34" charset="0"/>
              </a:rPr>
            </a:br>
            <a:r>
              <a:rPr lang="de-DE" sz="1600" dirty="0" err="1">
                <a:latin typeface="Futura PT Cond Book" panose="020B0406020204020203" pitchFamily="34" charset="0"/>
              </a:rPr>
              <a:t>paper</a:t>
            </a:r>
            <a:r>
              <a:rPr lang="de-DE" sz="1600" dirty="0">
                <a:latin typeface="Futura PT Cond Book" panose="020B0406020204020203" pitchFamily="34" charset="0"/>
              </a:rPr>
              <a:t> will </a:t>
            </a:r>
            <a:r>
              <a:rPr lang="de-DE" sz="1600" dirty="0" err="1">
                <a:latin typeface="Futura PT Cond Book" panose="020B0406020204020203" pitchFamily="34" charset="0"/>
              </a:rPr>
              <a:t>look</a:t>
            </a:r>
            <a:r>
              <a:rPr lang="de-DE" sz="1600" dirty="0">
                <a:latin typeface="Futura PT Cond Book" panose="020B0406020204020203" pitchFamily="34" charset="0"/>
              </a:rPr>
              <a:t> </a:t>
            </a:r>
            <a:r>
              <a:rPr lang="de-DE" sz="1600" dirty="0" err="1">
                <a:latin typeface="Futura PT Cond Book" panose="020B0406020204020203" pitchFamily="34" charset="0"/>
              </a:rPr>
              <a:t>cloudy</a:t>
            </a:r>
            <a:r>
              <a:rPr lang="de-DE" sz="1600" dirty="0">
                <a:latin typeface="Futura PT Cond Book" panose="020B0406020204020203" pitchFamily="34" charset="0"/>
              </a:rPr>
              <a:t> </a:t>
            </a:r>
            <a:r>
              <a:rPr lang="de-DE" sz="1600" dirty="0" err="1">
                <a:latin typeface="Futura PT Cond Book" panose="020B0406020204020203" pitchFamily="34" charset="0"/>
              </a:rPr>
              <a:t>when</a:t>
            </a:r>
            <a:r>
              <a:rPr lang="de-DE" sz="1600" dirty="0">
                <a:latin typeface="Futura PT Cond Book" panose="020B0406020204020203" pitchFamily="34" charset="0"/>
              </a:rPr>
              <a:t> </a:t>
            </a:r>
            <a:r>
              <a:rPr lang="de-DE" sz="1600" dirty="0" err="1">
                <a:latin typeface="Futura PT Cond Book" panose="020B0406020204020203" pitchFamily="34" charset="0"/>
              </a:rPr>
              <a:t>illuminated</a:t>
            </a:r>
            <a:endParaRPr lang="de-DE" sz="1600" dirty="0">
              <a:latin typeface="Futura PT Cond Book" panose="020B0406020204020203" pitchFamily="34" charset="0"/>
            </a:endParaRPr>
          </a:p>
        </p:txBody>
      </p:sp>
      <p:sp>
        <p:nvSpPr>
          <p:cNvPr id="473" name="Textfeld 454">
            <a:extLst>
              <a:ext uri="{FF2B5EF4-FFF2-40B4-BE49-F238E27FC236}">
                <a16:creationId xmlns:a16="http://schemas.microsoft.com/office/drawing/2014/main" id="{C40804AD-E80B-4B47-864E-A1EDDF9B6A04}"/>
              </a:ext>
            </a:extLst>
          </p:cNvPr>
          <p:cNvSpPr txBox="1"/>
          <p:nvPr/>
        </p:nvSpPr>
        <p:spPr>
          <a:xfrm>
            <a:off x="5170446" y="1340357"/>
            <a:ext cx="1601721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600" dirty="0">
                <a:latin typeface="Futura PT Cond Book" panose="020B0406020204020203" pitchFamily="34" charset="0"/>
              </a:rPr>
              <a:t>Large </a:t>
            </a:r>
            <a:r>
              <a:rPr lang="de-DE" sz="1600" dirty="0" err="1">
                <a:latin typeface="Futura PT Cond Book" panose="020B0406020204020203" pitchFamily="34" charset="0"/>
              </a:rPr>
              <a:t>size</a:t>
            </a:r>
            <a:r>
              <a:rPr lang="de-DE" sz="1600" dirty="0">
                <a:latin typeface="Futura PT Cond Book" panose="020B0406020204020203" pitchFamily="34" charset="0"/>
              </a:rPr>
              <a:t> – </a:t>
            </a:r>
            <a:r>
              <a:rPr lang="de-DE" sz="1600" dirty="0" err="1">
                <a:latin typeface="Futura PT Cond Book" panose="020B0406020204020203" pitchFamily="34" charset="0"/>
              </a:rPr>
              <a:t>for</a:t>
            </a:r>
            <a:r>
              <a:rPr lang="de-DE" sz="1600" dirty="0">
                <a:latin typeface="Futura PT Cond Book" panose="020B0406020204020203" pitchFamily="34" charset="0"/>
              </a:rPr>
              <a:t> </a:t>
            </a:r>
            <a:r>
              <a:rPr lang="de-DE" sz="1600" dirty="0" err="1">
                <a:latin typeface="Futura PT Cond Book" panose="020B0406020204020203" pitchFamily="34" charset="0"/>
              </a:rPr>
              <a:t>thin</a:t>
            </a:r>
            <a:r>
              <a:rPr lang="de-DE" sz="1600" dirty="0">
                <a:latin typeface="Futura PT Cond Book" panose="020B0406020204020203" pitchFamily="34" charset="0"/>
              </a:rPr>
              <a:t> film</a:t>
            </a:r>
          </a:p>
        </p:txBody>
      </p:sp>
      <p:sp>
        <p:nvSpPr>
          <p:cNvPr id="474" name="Textfeld 454">
            <a:extLst>
              <a:ext uri="{FF2B5EF4-FFF2-40B4-BE49-F238E27FC236}">
                <a16:creationId xmlns:a16="http://schemas.microsoft.com/office/drawing/2014/main" id="{F341CAA2-5C4F-482D-891C-59BD3F91F3F4}"/>
              </a:ext>
            </a:extLst>
          </p:cNvPr>
          <p:cNvSpPr txBox="1"/>
          <p:nvPr/>
        </p:nvSpPr>
        <p:spPr>
          <a:xfrm>
            <a:off x="704216" y="1950406"/>
            <a:ext cx="1756956" cy="338554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600" dirty="0">
                <a:latin typeface="Futura PT Cond Book" panose="020B0406020204020203" pitchFamily="34" charset="0"/>
              </a:rPr>
              <a:t>Small </a:t>
            </a:r>
            <a:r>
              <a:rPr lang="de-DE" sz="1600" dirty="0" err="1">
                <a:latin typeface="Futura PT Cond Book" panose="020B0406020204020203" pitchFamily="34" charset="0"/>
              </a:rPr>
              <a:t>size</a:t>
            </a:r>
            <a:r>
              <a:rPr lang="de-DE" sz="1600" dirty="0">
                <a:latin typeface="Futura PT Cond Book" panose="020B0406020204020203" pitchFamily="34" charset="0"/>
              </a:rPr>
              <a:t> – </a:t>
            </a:r>
            <a:r>
              <a:rPr lang="de-DE" sz="1600" dirty="0" err="1">
                <a:latin typeface="Futura PT Cond Book" panose="020B0406020204020203" pitchFamily="34" charset="0"/>
              </a:rPr>
              <a:t>for</a:t>
            </a:r>
            <a:r>
              <a:rPr lang="de-DE" sz="1600" dirty="0">
                <a:latin typeface="Futura PT Cond Book" panose="020B0406020204020203" pitchFamily="34" charset="0"/>
              </a:rPr>
              <a:t> </a:t>
            </a:r>
            <a:r>
              <a:rPr lang="de-DE" sz="1600" dirty="0" err="1">
                <a:latin typeface="Futura PT Cond Book" panose="020B0406020204020203" pitchFamily="34" charset="0"/>
              </a:rPr>
              <a:t>thicker</a:t>
            </a:r>
            <a:r>
              <a:rPr lang="de-DE" sz="1600" dirty="0">
                <a:latin typeface="Futura PT Cond Book" panose="020B0406020204020203" pitchFamily="34" charset="0"/>
              </a:rPr>
              <a:t> film</a:t>
            </a:r>
          </a:p>
        </p:txBody>
      </p:sp>
      <p:grpSp>
        <p:nvGrpSpPr>
          <p:cNvPr id="475" name="Gruppieren 271">
            <a:extLst>
              <a:ext uri="{FF2B5EF4-FFF2-40B4-BE49-F238E27FC236}">
                <a16:creationId xmlns:a16="http://schemas.microsoft.com/office/drawing/2014/main" id="{1CF6D32E-7E6B-479A-9EDE-34051E7DBCD6}"/>
              </a:ext>
            </a:extLst>
          </p:cNvPr>
          <p:cNvGrpSpPr/>
          <p:nvPr/>
        </p:nvGrpSpPr>
        <p:grpSpPr>
          <a:xfrm>
            <a:off x="5170446" y="4085277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476" name="Achteck 175">
              <a:extLst>
                <a:ext uri="{FF2B5EF4-FFF2-40B4-BE49-F238E27FC236}">
                  <a16:creationId xmlns:a16="http://schemas.microsoft.com/office/drawing/2014/main" id="{86515E55-5C5E-4CC5-87DD-E9449CB555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477" name="Achteck 176">
              <a:extLst>
                <a:ext uri="{FF2B5EF4-FFF2-40B4-BE49-F238E27FC236}">
                  <a16:creationId xmlns:a16="http://schemas.microsoft.com/office/drawing/2014/main" id="{124C0041-BE95-4526-9296-6752157DB8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478" name="Achteck 177">
              <a:extLst>
                <a:ext uri="{FF2B5EF4-FFF2-40B4-BE49-F238E27FC236}">
                  <a16:creationId xmlns:a16="http://schemas.microsoft.com/office/drawing/2014/main" id="{134AFD4D-3C86-4693-955D-8F63BA4A12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79" name="Achteck 178">
              <a:extLst>
                <a:ext uri="{FF2B5EF4-FFF2-40B4-BE49-F238E27FC236}">
                  <a16:creationId xmlns:a16="http://schemas.microsoft.com/office/drawing/2014/main" id="{39A59648-2427-4B5D-9973-EF4046C224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480" name="Achteck 179">
              <a:extLst>
                <a:ext uri="{FF2B5EF4-FFF2-40B4-BE49-F238E27FC236}">
                  <a16:creationId xmlns:a16="http://schemas.microsoft.com/office/drawing/2014/main" id="{B8C629DF-CC1B-45A7-90A5-84DF1262B0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481" name="Achteck 180">
              <a:extLst>
                <a:ext uri="{FF2B5EF4-FFF2-40B4-BE49-F238E27FC236}">
                  <a16:creationId xmlns:a16="http://schemas.microsoft.com/office/drawing/2014/main" id="{A49F81D2-8694-4FA0-888E-E52D23C3C3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82" name="Achteck 181">
              <a:extLst>
                <a:ext uri="{FF2B5EF4-FFF2-40B4-BE49-F238E27FC236}">
                  <a16:creationId xmlns:a16="http://schemas.microsoft.com/office/drawing/2014/main" id="{65AA3A69-624F-47AC-A04E-2A8F933C5F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483" name="Achteck 182">
              <a:extLst>
                <a:ext uri="{FF2B5EF4-FFF2-40B4-BE49-F238E27FC236}">
                  <a16:creationId xmlns:a16="http://schemas.microsoft.com/office/drawing/2014/main" id="{EB72C22C-79CE-4692-A662-0D6ABC4A61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484" name="Achteck 183">
              <a:extLst>
                <a:ext uri="{FF2B5EF4-FFF2-40B4-BE49-F238E27FC236}">
                  <a16:creationId xmlns:a16="http://schemas.microsoft.com/office/drawing/2014/main" id="{67FAE281-C39F-475E-9959-0AA2BF6E07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85" name="Achteck 184">
              <a:extLst>
                <a:ext uri="{FF2B5EF4-FFF2-40B4-BE49-F238E27FC236}">
                  <a16:creationId xmlns:a16="http://schemas.microsoft.com/office/drawing/2014/main" id="{4CD1C6D7-D777-4BCA-B36F-7135EB00B1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486" name="Achteck 185">
              <a:extLst>
                <a:ext uri="{FF2B5EF4-FFF2-40B4-BE49-F238E27FC236}">
                  <a16:creationId xmlns:a16="http://schemas.microsoft.com/office/drawing/2014/main" id="{F33ADF29-F015-411D-B329-B670D4F69B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87" name="Achteck 186">
              <a:extLst>
                <a:ext uri="{FF2B5EF4-FFF2-40B4-BE49-F238E27FC236}">
                  <a16:creationId xmlns:a16="http://schemas.microsoft.com/office/drawing/2014/main" id="{D2DD87EE-1218-495D-A9A2-DEB75A3119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88" name="Achteck 187">
              <a:extLst>
                <a:ext uri="{FF2B5EF4-FFF2-40B4-BE49-F238E27FC236}">
                  <a16:creationId xmlns:a16="http://schemas.microsoft.com/office/drawing/2014/main" id="{A8D79705-C63F-4C89-B2B2-6CFAE2A66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489" name="Achteck 188">
              <a:extLst>
                <a:ext uri="{FF2B5EF4-FFF2-40B4-BE49-F238E27FC236}">
                  <a16:creationId xmlns:a16="http://schemas.microsoft.com/office/drawing/2014/main" id="{A8BA3DCC-2F3B-4F73-ABD2-4B1BBD7308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490" name="Achteck 189">
              <a:extLst>
                <a:ext uri="{FF2B5EF4-FFF2-40B4-BE49-F238E27FC236}">
                  <a16:creationId xmlns:a16="http://schemas.microsoft.com/office/drawing/2014/main" id="{9FA4DF11-8EA5-4E85-97DB-6AEAF5D5F4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491" name="Achteck 190">
              <a:extLst>
                <a:ext uri="{FF2B5EF4-FFF2-40B4-BE49-F238E27FC236}">
                  <a16:creationId xmlns:a16="http://schemas.microsoft.com/office/drawing/2014/main" id="{A41130BC-1F46-4877-BD63-09D5AC5068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492" name="Achteck 191">
              <a:extLst>
                <a:ext uri="{FF2B5EF4-FFF2-40B4-BE49-F238E27FC236}">
                  <a16:creationId xmlns:a16="http://schemas.microsoft.com/office/drawing/2014/main" id="{907058B8-8F3C-4B33-841F-4593C8AA9C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493" name="Achteck 192">
              <a:extLst>
                <a:ext uri="{FF2B5EF4-FFF2-40B4-BE49-F238E27FC236}">
                  <a16:creationId xmlns:a16="http://schemas.microsoft.com/office/drawing/2014/main" id="{2A5450CF-F319-49DC-8C20-692902F0E4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494" name="Gruppieren 271">
            <a:extLst>
              <a:ext uri="{FF2B5EF4-FFF2-40B4-BE49-F238E27FC236}">
                <a16:creationId xmlns:a16="http://schemas.microsoft.com/office/drawing/2014/main" id="{AD824B27-161A-44A5-BFCB-B5D749D7F372}"/>
              </a:ext>
            </a:extLst>
          </p:cNvPr>
          <p:cNvGrpSpPr/>
          <p:nvPr/>
        </p:nvGrpSpPr>
        <p:grpSpPr>
          <a:xfrm>
            <a:off x="5164479" y="2933611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495" name="Achteck 175">
              <a:extLst>
                <a:ext uri="{FF2B5EF4-FFF2-40B4-BE49-F238E27FC236}">
                  <a16:creationId xmlns:a16="http://schemas.microsoft.com/office/drawing/2014/main" id="{5818D94F-18C0-4DF4-8F24-9A0467B18A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496" name="Achteck 176">
              <a:extLst>
                <a:ext uri="{FF2B5EF4-FFF2-40B4-BE49-F238E27FC236}">
                  <a16:creationId xmlns:a16="http://schemas.microsoft.com/office/drawing/2014/main" id="{FDBF703E-8967-44AD-90E4-CB3EF8D60B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497" name="Achteck 177">
              <a:extLst>
                <a:ext uri="{FF2B5EF4-FFF2-40B4-BE49-F238E27FC236}">
                  <a16:creationId xmlns:a16="http://schemas.microsoft.com/office/drawing/2014/main" id="{9902E5A7-6806-4433-85F7-F80AAF4B7F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98" name="Achteck 178">
              <a:extLst>
                <a:ext uri="{FF2B5EF4-FFF2-40B4-BE49-F238E27FC236}">
                  <a16:creationId xmlns:a16="http://schemas.microsoft.com/office/drawing/2014/main" id="{9A96B154-36B3-4702-A270-666D4AFA4A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499" name="Achteck 179">
              <a:extLst>
                <a:ext uri="{FF2B5EF4-FFF2-40B4-BE49-F238E27FC236}">
                  <a16:creationId xmlns:a16="http://schemas.microsoft.com/office/drawing/2014/main" id="{5F836F47-0688-4664-A3C5-B46BDACF99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500" name="Achteck 180">
              <a:extLst>
                <a:ext uri="{FF2B5EF4-FFF2-40B4-BE49-F238E27FC236}">
                  <a16:creationId xmlns:a16="http://schemas.microsoft.com/office/drawing/2014/main" id="{FB83D1A5-E879-40E2-BB3A-D335626358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01" name="Achteck 181">
              <a:extLst>
                <a:ext uri="{FF2B5EF4-FFF2-40B4-BE49-F238E27FC236}">
                  <a16:creationId xmlns:a16="http://schemas.microsoft.com/office/drawing/2014/main" id="{0BB40954-7FB2-4424-A931-F03CED562F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02" name="Achteck 182">
              <a:extLst>
                <a:ext uri="{FF2B5EF4-FFF2-40B4-BE49-F238E27FC236}">
                  <a16:creationId xmlns:a16="http://schemas.microsoft.com/office/drawing/2014/main" id="{67166C02-7909-41B2-AEE1-3A6C55210C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03" name="Achteck 183">
              <a:extLst>
                <a:ext uri="{FF2B5EF4-FFF2-40B4-BE49-F238E27FC236}">
                  <a16:creationId xmlns:a16="http://schemas.microsoft.com/office/drawing/2014/main" id="{70F4F493-E839-4920-A6D7-FF99185ED2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04" name="Achteck 184">
              <a:extLst>
                <a:ext uri="{FF2B5EF4-FFF2-40B4-BE49-F238E27FC236}">
                  <a16:creationId xmlns:a16="http://schemas.microsoft.com/office/drawing/2014/main" id="{00D0C888-DC03-4E67-AA17-5B5419EEF2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05" name="Achteck 185">
              <a:extLst>
                <a:ext uri="{FF2B5EF4-FFF2-40B4-BE49-F238E27FC236}">
                  <a16:creationId xmlns:a16="http://schemas.microsoft.com/office/drawing/2014/main" id="{2BE97444-1F69-4EFC-8393-3429CAF00C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06" name="Achteck 186">
              <a:extLst>
                <a:ext uri="{FF2B5EF4-FFF2-40B4-BE49-F238E27FC236}">
                  <a16:creationId xmlns:a16="http://schemas.microsoft.com/office/drawing/2014/main" id="{64809C77-6447-417A-AAE3-A1F1057B1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07" name="Achteck 187">
              <a:extLst>
                <a:ext uri="{FF2B5EF4-FFF2-40B4-BE49-F238E27FC236}">
                  <a16:creationId xmlns:a16="http://schemas.microsoft.com/office/drawing/2014/main" id="{8B17EAD1-1A0F-4516-A6A4-F0B8AE0907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508" name="Achteck 188">
              <a:extLst>
                <a:ext uri="{FF2B5EF4-FFF2-40B4-BE49-F238E27FC236}">
                  <a16:creationId xmlns:a16="http://schemas.microsoft.com/office/drawing/2014/main" id="{E1184E3C-1D02-4BF9-AE81-97425E7455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509" name="Achteck 189">
              <a:extLst>
                <a:ext uri="{FF2B5EF4-FFF2-40B4-BE49-F238E27FC236}">
                  <a16:creationId xmlns:a16="http://schemas.microsoft.com/office/drawing/2014/main" id="{37DE0B37-E39C-45FA-B4B0-1804716ACC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510" name="Achteck 190">
              <a:extLst>
                <a:ext uri="{FF2B5EF4-FFF2-40B4-BE49-F238E27FC236}">
                  <a16:creationId xmlns:a16="http://schemas.microsoft.com/office/drawing/2014/main" id="{4F1DD431-07D8-4529-B4B7-7BE5E7F29E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511" name="Achteck 191">
              <a:extLst>
                <a:ext uri="{FF2B5EF4-FFF2-40B4-BE49-F238E27FC236}">
                  <a16:creationId xmlns:a16="http://schemas.microsoft.com/office/drawing/2014/main" id="{A38C5318-AF68-416D-A47A-4F8C57996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512" name="Achteck 192">
              <a:extLst>
                <a:ext uri="{FF2B5EF4-FFF2-40B4-BE49-F238E27FC236}">
                  <a16:creationId xmlns:a16="http://schemas.microsoft.com/office/drawing/2014/main" id="{2EB83F3B-8155-403C-89A6-0F163DB00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513" name="Gruppieren 271">
            <a:extLst>
              <a:ext uri="{FF2B5EF4-FFF2-40B4-BE49-F238E27FC236}">
                <a16:creationId xmlns:a16="http://schemas.microsoft.com/office/drawing/2014/main" id="{0984B3CA-1763-4927-B65D-B3E353FDE42A}"/>
              </a:ext>
            </a:extLst>
          </p:cNvPr>
          <p:cNvGrpSpPr/>
          <p:nvPr/>
        </p:nvGrpSpPr>
        <p:grpSpPr>
          <a:xfrm>
            <a:off x="5170446" y="5175493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514" name="Achteck 175">
              <a:extLst>
                <a:ext uri="{FF2B5EF4-FFF2-40B4-BE49-F238E27FC236}">
                  <a16:creationId xmlns:a16="http://schemas.microsoft.com/office/drawing/2014/main" id="{A5801555-2829-4C96-856D-2FC8FF6506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15" name="Achteck 176">
              <a:extLst>
                <a:ext uri="{FF2B5EF4-FFF2-40B4-BE49-F238E27FC236}">
                  <a16:creationId xmlns:a16="http://schemas.microsoft.com/office/drawing/2014/main" id="{17518E8E-D160-4987-9DF6-0243705C46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516" name="Achteck 177">
              <a:extLst>
                <a:ext uri="{FF2B5EF4-FFF2-40B4-BE49-F238E27FC236}">
                  <a16:creationId xmlns:a16="http://schemas.microsoft.com/office/drawing/2014/main" id="{60476DEC-BC5F-4E99-A696-5E5838C116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17" name="Achteck 178">
              <a:extLst>
                <a:ext uri="{FF2B5EF4-FFF2-40B4-BE49-F238E27FC236}">
                  <a16:creationId xmlns:a16="http://schemas.microsoft.com/office/drawing/2014/main" id="{892144C7-6FE4-4973-92BF-7B40CA999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518" name="Achteck 179">
              <a:extLst>
                <a:ext uri="{FF2B5EF4-FFF2-40B4-BE49-F238E27FC236}">
                  <a16:creationId xmlns:a16="http://schemas.microsoft.com/office/drawing/2014/main" id="{026CFAA3-F9E0-4C01-8265-CF8B901128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519" name="Achteck 180">
              <a:extLst>
                <a:ext uri="{FF2B5EF4-FFF2-40B4-BE49-F238E27FC236}">
                  <a16:creationId xmlns:a16="http://schemas.microsoft.com/office/drawing/2014/main" id="{EA37E5CA-5E19-479A-B03D-763EF8AC80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20" name="Achteck 181">
              <a:extLst>
                <a:ext uri="{FF2B5EF4-FFF2-40B4-BE49-F238E27FC236}">
                  <a16:creationId xmlns:a16="http://schemas.microsoft.com/office/drawing/2014/main" id="{49402D84-05A8-4709-88B8-3EE0565CDE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21" name="Achteck 182">
              <a:extLst>
                <a:ext uri="{FF2B5EF4-FFF2-40B4-BE49-F238E27FC236}">
                  <a16:creationId xmlns:a16="http://schemas.microsoft.com/office/drawing/2014/main" id="{B0954D9E-A73C-4277-890D-B9B6BCDA6B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22" name="Achteck 183">
              <a:extLst>
                <a:ext uri="{FF2B5EF4-FFF2-40B4-BE49-F238E27FC236}">
                  <a16:creationId xmlns:a16="http://schemas.microsoft.com/office/drawing/2014/main" id="{FB5FA432-79AE-4299-B140-843D4378C9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23" name="Achteck 184">
              <a:extLst>
                <a:ext uri="{FF2B5EF4-FFF2-40B4-BE49-F238E27FC236}">
                  <a16:creationId xmlns:a16="http://schemas.microsoft.com/office/drawing/2014/main" id="{D6F165D3-5E5E-4914-9F30-06EC5F4EA7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24" name="Achteck 185">
              <a:extLst>
                <a:ext uri="{FF2B5EF4-FFF2-40B4-BE49-F238E27FC236}">
                  <a16:creationId xmlns:a16="http://schemas.microsoft.com/office/drawing/2014/main" id="{FE5C531D-F28C-40C2-BBCE-14E773CBE2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25" name="Achteck 186">
              <a:extLst>
                <a:ext uri="{FF2B5EF4-FFF2-40B4-BE49-F238E27FC236}">
                  <a16:creationId xmlns:a16="http://schemas.microsoft.com/office/drawing/2014/main" id="{46C95FA9-CDDA-48C4-8826-4B9F845139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26" name="Achteck 187">
              <a:extLst>
                <a:ext uri="{FF2B5EF4-FFF2-40B4-BE49-F238E27FC236}">
                  <a16:creationId xmlns:a16="http://schemas.microsoft.com/office/drawing/2014/main" id="{84B9DC61-C546-4E65-B38D-B0BC86428C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527" name="Achteck 188">
              <a:extLst>
                <a:ext uri="{FF2B5EF4-FFF2-40B4-BE49-F238E27FC236}">
                  <a16:creationId xmlns:a16="http://schemas.microsoft.com/office/drawing/2014/main" id="{64969243-BAF4-447A-8BAE-9428B7848D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528" name="Achteck 189">
              <a:extLst>
                <a:ext uri="{FF2B5EF4-FFF2-40B4-BE49-F238E27FC236}">
                  <a16:creationId xmlns:a16="http://schemas.microsoft.com/office/drawing/2014/main" id="{C610F2EC-D0CA-4EF4-9883-FBDD98DD7B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529" name="Achteck 190">
              <a:extLst>
                <a:ext uri="{FF2B5EF4-FFF2-40B4-BE49-F238E27FC236}">
                  <a16:creationId xmlns:a16="http://schemas.microsoft.com/office/drawing/2014/main" id="{EF6F6D3A-DEE8-4D0B-90C7-F3E8E4A890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530" name="Achteck 191">
              <a:extLst>
                <a:ext uri="{FF2B5EF4-FFF2-40B4-BE49-F238E27FC236}">
                  <a16:creationId xmlns:a16="http://schemas.microsoft.com/office/drawing/2014/main" id="{0F5C65D1-6259-4DD3-9373-A585412236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531" name="Achteck 192">
              <a:extLst>
                <a:ext uri="{FF2B5EF4-FFF2-40B4-BE49-F238E27FC236}">
                  <a16:creationId xmlns:a16="http://schemas.microsoft.com/office/drawing/2014/main" id="{632045F9-3C52-4CD9-8F18-BE7DB0C99D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532" name="Gruppieren 272">
            <a:extLst>
              <a:ext uri="{FF2B5EF4-FFF2-40B4-BE49-F238E27FC236}">
                <a16:creationId xmlns:a16="http://schemas.microsoft.com/office/drawing/2014/main" id="{EA3FC378-79C7-4182-AECA-0E2F00B9EDE5}"/>
              </a:ext>
            </a:extLst>
          </p:cNvPr>
          <p:cNvGrpSpPr/>
          <p:nvPr/>
        </p:nvGrpSpPr>
        <p:grpSpPr>
          <a:xfrm>
            <a:off x="704216" y="42955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533" name="Achteck 211">
              <a:extLst>
                <a:ext uri="{FF2B5EF4-FFF2-40B4-BE49-F238E27FC236}">
                  <a16:creationId xmlns:a16="http://schemas.microsoft.com/office/drawing/2014/main" id="{5904CBEB-4BF3-43C9-9CE1-A7794F550C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34" name="Achteck 212">
              <a:extLst>
                <a:ext uri="{FF2B5EF4-FFF2-40B4-BE49-F238E27FC236}">
                  <a16:creationId xmlns:a16="http://schemas.microsoft.com/office/drawing/2014/main" id="{312D4E79-AFCA-42F6-A679-8F577F8F53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535" name="Achteck 213">
              <a:extLst>
                <a:ext uri="{FF2B5EF4-FFF2-40B4-BE49-F238E27FC236}">
                  <a16:creationId xmlns:a16="http://schemas.microsoft.com/office/drawing/2014/main" id="{1953CBB5-AE5E-4AE8-A901-AE7BE5C9E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36" name="Achteck 214">
              <a:extLst>
                <a:ext uri="{FF2B5EF4-FFF2-40B4-BE49-F238E27FC236}">
                  <a16:creationId xmlns:a16="http://schemas.microsoft.com/office/drawing/2014/main" id="{5B28838B-B519-41A6-8FF4-D3B994A67D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537" name="Achteck 215">
              <a:extLst>
                <a:ext uri="{FF2B5EF4-FFF2-40B4-BE49-F238E27FC236}">
                  <a16:creationId xmlns:a16="http://schemas.microsoft.com/office/drawing/2014/main" id="{F7A012A3-2699-4284-9C7F-3E9B2061B1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538" name="Achteck 216">
              <a:extLst>
                <a:ext uri="{FF2B5EF4-FFF2-40B4-BE49-F238E27FC236}">
                  <a16:creationId xmlns:a16="http://schemas.microsoft.com/office/drawing/2014/main" id="{E7ECED3D-22F7-4B34-A989-34F6175E8E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39" name="Achteck 217">
              <a:extLst>
                <a:ext uri="{FF2B5EF4-FFF2-40B4-BE49-F238E27FC236}">
                  <a16:creationId xmlns:a16="http://schemas.microsoft.com/office/drawing/2014/main" id="{5A1DA4FE-9F5A-478D-825A-395E5EE154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40" name="Achteck 218">
              <a:extLst>
                <a:ext uri="{FF2B5EF4-FFF2-40B4-BE49-F238E27FC236}">
                  <a16:creationId xmlns:a16="http://schemas.microsoft.com/office/drawing/2014/main" id="{DBC493FF-BA53-4521-8C84-06B2FCC21E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41" name="Achteck 219">
              <a:extLst>
                <a:ext uri="{FF2B5EF4-FFF2-40B4-BE49-F238E27FC236}">
                  <a16:creationId xmlns:a16="http://schemas.microsoft.com/office/drawing/2014/main" id="{386AE150-51C1-47D1-9327-3EC465E108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42" name="Achteck 220">
              <a:extLst>
                <a:ext uri="{FF2B5EF4-FFF2-40B4-BE49-F238E27FC236}">
                  <a16:creationId xmlns:a16="http://schemas.microsoft.com/office/drawing/2014/main" id="{BA3F39FF-8661-4748-BC37-2CA97F96ED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43" name="Achteck 221">
              <a:extLst>
                <a:ext uri="{FF2B5EF4-FFF2-40B4-BE49-F238E27FC236}">
                  <a16:creationId xmlns:a16="http://schemas.microsoft.com/office/drawing/2014/main" id="{7675B8A6-D20C-417D-9E05-3DF8222460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44" name="Achteck 222">
              <a:extLst>
                <a:ext uri="{FF2B5EF4-FFF2-40B4-BE49-F238E27FC236}">
                  <a16:creationId xmlns:a16="http://schemas.microsoft.com/office/drawing/2014/main" id="{4CEA875D-611A-489E-A994-B2AA04FAB8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45" name="Achteck 223">
              <a:extLst>
                <a:ext uri="{FF2B5EF4-FFF2-40B4-BE49-F238E27FC236}">
                  <a16:creationId xmlns:a16="http://schemas.microsoft.com/office/drawing/2014/main" id="{7C37BCD4-6A76-4D23-B362-99B669A819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546" name="Achteck 224">
              <a:extLst>
                <a:ext uri="{FF2B5EF4-FFF2-40B4-BE49-F238E27FC236}">
                  <a16:creationId xmlns:a16="http://schemas.microsoft.com/office/drawing/2014/main" id="{141090E1-7E18-41F1-A77E-CABD616EDA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547" name="Achteck 225">
              <a:extLst>
                <a:ext uri="{FF2B5EF4-FFF2-40B4-BE49-F238E27FC236}">
                  <a16:creationId xmlns:a16="http://schemas.microsoft.com/office/drawing/2014/main" id="{2B2D99EE-51F3-40C3-B867-0445A32325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548" name="Achteck 226">
              <a:extLst>
                <a:ext uri="{FF2B5EF4-FFF2-40B4-BE49-F238E27FC236}">
                  <a16:creationId xmlns:a16="http://schemas.microsoft.com/office/drawing/2014/main" id="{2294ACEC-D7D4-445B-9610-E778009E37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549" name="Achteck 227">
              <a:extLst>
                <a:ext uri="{FF2B5EF4-FFF2-40B4-BE49-F238E27FC236}">
                  <a16:creationId xmlns:a16="http://schemas.microsoft.com/office/drawing/2014/main" id="{9DE94BCB-4770-4A14-9A70-75F17B2D26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550" name="Achteck 228">
              <a:extLst>
                <a:ext uri="{FF2B5EF4-FFF2-40B4-BE49-F238E27FC236}">
                  <a16:creationId xmlns:a16="http://schemas.microsoft.com/office/drawing/2014/main" id="{E649CFE6-3CF6-4388-B224-E92B7E3001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551" name="Gruppieren 272">
            <a:extLst>
              <a:ext uri="{FF2B5EF4-FFF2-40B4-BE49-F238E27FC236}">
                <a16:creationId xmlns:a16="http://schemas.microsoft.com/office/drawing/2014/main" id="{39BE544A-6C2A-4ABF-9126-9A0F8CB88F20}"/>
              </a:ext>
            </a:extLst>
          </p:cNvPr>
          <p:cNvGrpSpPr/>
          <p:nvPr/>
        </p:nvGrpSpPr>
        <p:grpSpPr>
          <a:xfrm>
            <a:off x="704216" y="33530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552" name="Achteck 211">
              <a:extLst>
                <a:ext uri="{FF2B5EF4-FFF2-40B4-BE49-F238E27FC236}">
                  <a16:creationId xmlns:a16="http://schemas.microsoft.com/office/drawing/2014/main" id="{5611EA04-1FC5-45F7-9001-12DAC4509E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53" name="Achteck 212">
              <a:extLst>
                <a:ext uri="{FF2B5EF4-FFF2-40B4-BE49-F238E27FC236}">
                  <a16:creationId xmlns:a16="http://schemas.microsoft.com/office/drawing/2014/main" id="{1B50FDC4-7BC5-4FBD-9C72-DF1F747801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554" name="Achteck 213">
              <a:extLst>
                <a:ext uri="{FF2B5EF4-FFF2-40B4-BE49-F238E27FC236}">
                  <a16:creationId xmlns:a16="http://schemas.microsoft.com/office/drawing/2014/main" id="{A34B93B0-8C81-4D22-8AFC-E46AF2237A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55" name="Achteck 214">
              <a:extLst>
                <a:ext uri="{FF2B5EF4-FFF2-40B4-BE49-F238E27FC236}">
                  <a16:creationId xmlns:a16="http://schemas.microsoft.com/office/drawing/2014/main" id="{1D2569D7-3EF2-43B6-8896-39A1678932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556" name="Achteck 215">
              <a:extLst>
                <a:ext uri="{FF2B5EF4-FFF2-40B4-BE49-F238E27FC236}">
                  <a16:creationId xmlns:a16="http://schemas.microsoft.com/office/drawing/2014/main" id="{9D46B1C6-3F3A-4163-8282-5243E06B18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557" name="Achteck 216">
              <a:extLst>
                <a:ext uri="{FF2B5EF4-FFF2-40B4-BE49-F238E27FC236}">
                  <a16:creationId xmlns:a16="http://schemas.microsoft.com/office/drawing/2014/main" id="{33BE4EBA-7570-4F10-BD5C-D1A45358C0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58" name="Achteck 217">
              <a:extLst>
                <a:ext uri="{FF2B5EF4-FFF2-40B4-BE49-F238E27FC236}">
                  <a16:creationId xmlns:a16="http://schemas.microsoft.com/office/drawing/2014/main" id="{4DA7A1FC-390C-404B-998A-8190069750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59" name="Achteck 218">
              <a:extLst>
                <a:ext uri="{FF2B5EF4-FFF2-40B4-BE49-F238E27FC236}">
                  <a16:creationId xmlns:a16="http://schemas.microsoft.com/office/drawing/2014/main" id="{4306BF5D-3753-4591-B6A0-FA6DECDC4D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60" name="Achteck 219">
              <a:extLst>
                <a:ext uri="{FF2B5EF4-FFF2-40B4-BE49-F238E27FC236}">
                  <a16:creationId xmlns:a16="http://schemas.microsoft.com/office/drawing/2014/main" id="{D6860984-16FA-4194-B8A7-12CB185EEB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61" name="Achteck 220">
              <a:extLst>
                <a:ext uri="{FF2B5EF4-FFF2-40B4-BE49-F238E27FC236}">
                  <a16:creationId xmlns:a16="http://schemas.microsoft.com/office/drawing/2014/main" id="{598D5B8C-3892-462F-82CD-D5394CC944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62" name="Achteck 221">
              <a:extLst>
                <a:ext uri="{FF2B5EF4-FFF2-40B4-BE49-F238E27FC236}">
                  <a16:creationId xmlns:a16="http://schemas.microsoft.com/office/drawing/2014/main" id="{B55F9A97-8C80-46D4-992E-C752513274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63" name="Achteck 222">
              <a:extLst>
                <a:ext uri="{FF2B5EF4-FFF2-40B4-BE49-F238E27FC236}">
                  <a16:creationId xmlns:a16="http://schemas.microsoft.com/office/drawing/2014/main" id="{1754741E-DDE4-47EF-997E-99D9CFC0D7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82" name="Achteck 223">
              <a:extLst>
                <a:ext uri="{FF2B5EF4-FFF2-40B4-BE49-F238E27FC236}">
                  <a16:creationId xmlns:a16="http://schemas.microsoft.com/office/drawing/2014/main" id="{41E400F0-9D22-439A-9F4F-AC93C7220A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601" name="Achteck 224">
              <a:extLst>
                <a:ext uri="{FF2B5EF4-FFF2-40B4-BE49-F238E27FC236}">
                  <a16:creationId xmlns:a16="http://schemas.microsoft.com/office/drawing/2014/main" id="{B5AF24B8-E10F-4030-B48D-FC0F6FF032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620" name="Achteck 225">
              <a:extLst>
                <a:ext uri="{FF2B5EF4-FFF2-40B4-BE49-F238E27FC236}">
                  <a16:creationId xmlns:a16="http://schemas.microsoft.com/office/drawing/2014/main" id="{51C12D9D-A495-4A5C-A329-D08805884A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639" name="Achteck 226">
              <a:extLst>
                <a:ext uri="{FF2B5EF4-FFF2-40B4-BE49-F238E27FC236}">
                  <a16:creationId xmlns:a16="http://schemas.microsoft.com/office/drawing/2014/main" id="{28187B65-9AAB-4E81-A50A-4CDEA1F91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658" name="Achteck 227">
              <a:extLst>
                <a:ext uri="{FF2B5EF4-FFF2-40B4-BE49-F238E27FC236}">
                  <a16:creationId xmlns:a16="http://schemas.microsoft.com/office/drawing/2014/main" id="{7418D754-9493-4CAD-B80B-78F730D656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659" name="Achteck 228">
              <a:extLst>
                <a:ext uri="{FF2B5EF4-FFF2-40B4-BE49-F238E27FC236}">
                  <a16:creationId xmlns:a16="http://schemas.microsoft.com/office/drawing/2014/main" id="{546834E1-D30F-4BB7-B367-DFF7195F99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660" name="Gruppieren 272">
            <a:extLst>
              <a:ext uri="{FF2B5EF4-FFF2-40B4-BE49-F238E27FC236}">
                <a16:creationId xmlns:a16="http://schemas.microsoft.com/office/drawing/2014/main" id="{D9A374CC-1C25-419F-8F16-154C807DAF00}"/>
              </a:ext>
            </a:extLst>
          </p:cNvPr>
          <p:cNvGrpSpPr/>
          <p:nvPr/>
        </p:nvGrpSpPr>
        <p:grpSpPr>
          <a:xfrm>
            <a:off x="704216" y="5210099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661" name="Achteck 211">
              <a:extLst>
                <a:ext uri="{FF2B5EF4-FFF2-40B4-BE49-F238E27FC236}">
                  <a16:creationId xmlns:a16="http://schemas.microsoft.com/office/drawing/2014/main" id="{B28EDB51-38EE-49BF-933F-53EFBA6F1F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662" name="Achteck 212">
              <a:extLst>
                <a:ext uri="{FF2B5EF4-FFF2-40B4-BE49-F238E27FC236}">
                  <a16:creationId xmlns:a16="http://schemas.microsoft.com/office/drawing/2014/main" id="{54CD6476-A371-46A3-8E45-0A7639A670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663" name="Achteck 213">
              <a:extLst>
                <a:ext uri="{FF2B5EF4-FFF2-40B4-BE49-F238E27FC236}">
                  <a16:creationId xmlns:a16="http://schemas.microsoft.com/office/drawing/2014/main" id="{D6BD1E19-584A-4E75-8C38-DED654D2DD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664" name="Achteck 214">
              <a:extLst>
                <a:ext uri="{FF2B5EF4-FFF2-40B4-BE49-F238E27FC236}">
                  <a16:creationId xmlns:a16="http://schemas.microsoft.com/office/drawing/2014/main" id="{5F040360-9A2B-4DA7-83A9-3905499A1B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665" name="Achteck 215">
              <a:extLst>
                <a:ext uri="{FF2B5EF4-FFF2-40B4-BE49-F238E27FC236}">
                  <a16:creationId xmlns:a16="http://schemas.microsoft.com/office/drawing/2014/main" id="{CEF8B67C-FC15-4733-91C1-A47F0E0EA9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666" name="Achteck 216">
              <a:extLst>
                <a:ext uri="{FF2B5EF4-FFF2-40B4-BE49-F238E27FC236}">
                  <a16:creationId xmlns:a16="http://schemas.microsoft.com/office/drawing/2014/main" id="{4F90B007-4C06-436F-8F62-3C916418CC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67" name="Achteck 217">
              <a:extLst>
                <a:ext uri="{FF2B5EF4-FFF2-40B4-BE49-F238E27FC236}">
                  <a16:creationId xmlns:a16="http://schemas.microsoft.com/office/drawing/2014/main" id="{6912B999-A7C9-4982-B7C8-D76801B019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668" name="Achteck 218">
              <a:extLst>
                <a:ext uri="{FF2B5EF4-FFF2-40B4-BE49-F238E27FC236}">
                  <a16:creationId xmlns:a16="http://schemas.microsoft.com/office/drawing/2014/main" id="{70944A2E-A9D3-4ED7-A865-2E6C3BD395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669" name="Achteck 219">
              <a:extLst>
                <a:ext uri="{FF2B5EF4-FFF2-40B4-BE49-F238E27FC236}">
                  <a16:creationId xmlns:a16="http://schemas.microsoft.com/office/drawing/2014/main" id="{D2E6400C-7087-4A12-9434-F15126D70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670" name="Achteck 220">
              <a:extLst>
                <a:ext uri="{FF2B5EF4-FFF2-40B4-BE49-F238E27FC236}">
                  <a16:creationId xmlns:a16="http://schemas.microsoft.com/office/drawing/2014/main" id="{C6071102-5EE6-4248-A2E4-23C64F7612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71" name="Achteck 221">
              <a:extLst>
                <a:ext uri="{FF2B5EF4-FFF2-40B4-BE49-F238E27FC236}">
                  <a16:creationId xmlns:a16="http://schemas.microsoft.com/office/drawing/2014/main" id="{5501DDB4-1B4C-4CCD-A09F-9F71B2774B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72" name="Achteck 222">
              <a:extLst>
                <a:ext uri="{FF2B5EF4-FFF2-40B4-BE49-F238E27FC236}">
                  <a16:creationId xmlns:a16="http://schemas.microsoft.com/office/drawing/2014/main" id="{807B38DD-2D47-4C26-B9EE-CF673AFBD6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73" name="Achteck 223">
              <a:extLst>
                <a:ext uri="{FF2B5EF4-FFF2-40B4-BE49-F238E27FC236}">
                  <a16:creationId xmlns:a16="http://schemas.microsoft.com/office/drawing/2014/main" id="{5C54B088-9319-4997-8D26-CCAF078AC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674" name="Achteck 224">
              <a:extLst>
                <a:ext uri="{FF2B5EF4-FFF2-40B4-BE49-F238E27FC236}">
                  <a16:creationId xmlns:a16="http://schemas.microsoft.com/office/drawing/2014/main" id="{EA47F66E-1AC2-44CB-B325-729AE3133F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675" name="Achteck 225">
              <a:extLst>
                <a:ext uri="{FF2B5EF4-FFF2-40B4-BE49-F238E27FC236}">
                  <a16:creationId xmlns:a16="http://schemas.microsoft.com/office/drawing/2014/main" id="{6001110F-D2DB-4C1D-BA03-7EA263D27B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676" name="Achteck 226">
              <a:extLst>
                <a:ext uri="{FF2B5EF4-FFF2-40B4-BE49-F238E27FC236}">
                  <a16:creationId xmlns:a16="http://schemas.microsoft.com/office/drawing/2014/main" id="{F3CB9BB0-D03B-4324-ABD5-0AE6CF5DEF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677" name="Achteck 227">
              <a:extLst>
                <a:ext uri="{FF2B5EF4-FFF2-40B4-BE49-F238E27FC236}">
                  <a16:creationId xmlns:a16="http://schemas.microsoft.com/office/drawing/2014/main" id="{3CA44E6C-2741-46E1-BAAF-2E3706DEFB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678" name="Achteck 228">
              <a:extLst>
                <a:ext uri="{FF2B5EF4-FFF2-40B4-BE49-F238E27FC236}">
                  <a16:creationId xmlns:a16="http://schemas.microsoft.com/office/drawing/2014/main" id="{CDB1BD71-B8D5-41B0-8145-C481FB74CA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679" name="Gruppieren 271">
            <a:extLst>
              <a:ext uri="{FF2B5EF4-FFF2-40B4-BE49-F238E27FC236}">
                <a16:creationId xmlns:a16="http://schemas.microsoft.com/office/drawing/2014/main" id="{1AA3CDA1-9939-4ADC-804D-718B2401DB76}"/>
              </a:ext>
            </a:extLst>
          </p:cNvPr>
          <p:cNvGrpSpPr/>
          <p:nvPr/>
        </p:nvGrpSpPr>
        <p:grpSpPr>
          <a:xfrm>
            <a:off x="7265889" y="1825731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680" name="Achteck 175">
              <a:extLst>
                <a:ext uri="{FF2B5EF4-FFF2-40B4-BE49-F238E27FC236}">
                  <a16:creationId xmlns:a16="http://schemas.microsoft.com/office/drawing/2014/main" id="{640AF20D-CA4E-4F83-9835-E313307955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681" name="Achteck 176">
              <a:extLst>
                <a:ext uri="{FF2B5EF4-FFF2-40B4-BE49-F238E27FC236}">
                  <a16:creationId xmlns:a16="http://schemas.microsoft.com/office/drawing/2014/main" id="{A33B9E19-78B2-489C-8909-8F40E85292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682" name="Achteck 177">
              <a:extLst>
                <a:ext uri="{FF2B5EF4-FFF2-40B4-BE49-F238E27FC236}">
                  <a16:creationId xmlns:a16="http://schemas.microsoft.com/office/drawing/2014/main" id="{84E22D16-56F0-41ED-A7E5-A2170F43A8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683" name="Achteck 178">
              <a:extLst>
                <a:ext uri="{FF2B5EF4-FFF2-40B4-BE49-F238E27FC236}">
                  <a16:creationId xmlns:a16="http://schemas.microsoft.com/office/drawing/2014/main" id="{02921615-1692-473D-97AB-13C3789935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684" name="Achteck 179">
              <a:extLst>
                <a:ext uri="{FF2B5EF4-FFF2-40B4-BE49-F238E27FC236}">
                  <a16:creationId xmlns:a16="http://schemas.microsoft.com/office/drawing/2014/main" id="{8F55C166-C36A-4822-A80B-629BD8E974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685" name="Achteck 180">
              <a:extLst>
                <a:ext uri="{FF2B5EF4-FFF2-40B4-BE49-F238E27FC236}">
                  <a16:creationId xmlns:a16="http://schemas.microsoft.com/office/drawing/2014/main" id="{056C4CA0-DD08-4A69-8EC3-5D662717FB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86" name="Achteck 181">
              <a:extLst>
                <a:ext uri="{FF2B5EF4-FFF2-40B4-BE49-F238E27FC236}">
                  <a16:creationId xmlns:a16="http://schemas.microsoft.com/office/drawing/2014/main" id="{FC916222-04D6-4973-BBCE-DD89E7C10C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687" name="Achteck 182">
              <a:extLst>
                <a:ext uri="{FF2B5EF4-FFF2-40B4-BE49-F238E27FC236}">
                  <a16:creationId xmlns:a16="http://schemas.microsoft.com/office/drawing/2014/main" id="{05C49674-54EC-4ED8-B5D5-67B44D13DC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688" name="Achteck 183">
              <a:extLst>
                <a:ext uri="{FF2B5EF4-FFF2-40B4-BE49-F238E27FC236}">
                  <a16:creationId xmlns:a16="http://schemas.microsoft.com/office/drawing/2014/main" id="{6A5E674C-36EB-43FE-B509-83A85A84FB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689" name="Achteck 184">
              <a:extLst>
                <a:ext uri="{FF2B5EF4-FFF2-40B4-BE49-F238E27FC236}">
                  <a16:creationId xmlns:a16="http://schemas.microsoft.com/office/drawing/2014/main" id="{F05BD979-3FB8-42D3-9CC0-636525E1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90" name="Achteck 185">
              <a:extLst>
                <a:ext uri="{FF2B5EF4-FFF2-40B4-BE49-F238E27FC236}">
                  <a16:creationId xmlns:a16="http://schemas.microsoft.com/office/drawing/2014/main" id="{7855AE67-9460-48AC-8797-459AFD4EF1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91" name="Achteck 186">
              <a:extLst>
                <a:ext uri="{FF2B5EF4-FFF2-40B4-BE49-F238E27FC236}">
                  <a16:creationId xmlns:a16="http://schemas.microsoft.com/office/drawing/2014/main" id="{7FD5C4A5-6204-4E84-84AB-AF212641AF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92" name="Achteck 187">
              <a:extLst>
                <a:ext uri="{FF2B5EF4-FFF2-40B4-BE49-F238E27FC236}">
                  <a16:creationId xmlns:a16="http://schemas.microsoft.com/office/drawing/2014/main" id="{0F3CAB23-6778-4A5B-95F0-CC643109B8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693" name="Achteck 188">
              <a:extLst>
                <a:ext uri="{FF2B5EF4-FFF2-40B4-BE49-F238E27FC236}">
                  <a16:creationId xmlns:a16="http://schemas.microsoft.com/office/drawing/2014/main" id="{227800B0-5F1E-4473-834A-A82390A326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694" name="Achteck 189">
              <a:extLst>
                <a:ext uri="{FF2B5EF4-FFF2-40B4-BE49-F238E27FC236}">
                  <a16:creationId xmlns:a16="http://schemas.microsoft.com/office/drawing/2014/main" id="{FF623ACB-C1BB-4ED7-92A2-4988094017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695" name="Achteck 190">
              <a:extLst>
                <a:ext uri="{FF2B5EF4-FFF2-40B4-BE49-F238E27FC236}">
                  <a16:creationId xmlns:a16="http://schemas.microsoft.com/office/drawing/2014/main" id="{D1AC2D20-B56D-4F5E-8DEB-6CBDEE3337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696" name="Achteck 191">
              <a:extLst>
                <a:ext uri="{FF2B5EF4-FFF2-40B4-BE49-F238E27FC236}">
                  <a16:creationId xmlns:a16="http://schemas.microsoft.com/office/drawing/2014/main" id="{5500DDA6-618B-49CB-BE48-E53C538B33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697" name="Achteck 192">
              <a:extLst>
                <a:ext uri="{FF2B5EF4-FFF2-40B4-BE49-F238E27FC236}">
                  <a16:creationId xmlns:a16="http://schemas.microsoft.com/office/drawing/2014/main" id="{EF7E278A-FB47-4173-B6CE-947D665F61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698" name="Gruppieren 271">
            <a:extLst>
              <a:ext uri="{FF2B5EF4-FFF2-40B4-BE49-F238E27FC236}">
                <a16:creationId xmlns:a16="http://schemas.microsoft.com/office/drawing/2014/main" id="{00462013-8EFA-48BD-9FEA-A3224A22AAF8}"/>
              </a:ext>
            </a:extLst>
          </p:cNvPr>
          <p:cNvGrpSpPr/>
          <p:nvPr/>
        </p:nvGrpSpPr>
        <p:grpSpPr>
          <a:xfrm>
            <a:off x="7271856" y="4067613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699" name="Achteck 175">
              <a:extLst>
                <a:ext uri="{FF2B5EF4-FFF2-40B4-BE49-F238E27FC236}">
                  <a16:creationId xmlns:a16="http://schemas.microsoft.com/office/drawing/2014/main" id="{B48D4B2E-9583-4CB7-A9C8-027CE9B1FC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00" name="Achteck 176">
              <a:extLst>
                <a:ext uri="{FF2B5EF4-FFF2-40B4-BE49-F238E27FC236}">
                  <a16:creationId xmlns:a16="http://schemas.microsoft.com/office/drawing/2014/main" id="{B13C85D1-961C-4576-B3F3-08C9FBCBC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01" name="Achteck 177">
              <a:extLst>
                <a:ext uri="{FF2B5EF4-FFF2-40B4-BE49-F238E27FC236}">
                  <a16:creationId xmlns:a16="http://schemas.microsoft.com/office/drawing/2014/main" id="{1A03BC9E-A670-405A-87C8-E50AA18408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02" name="Achteck 178">
              <a:extLst>
                <a:ext uri="{FF2B5EF4-FFF2-40B4-BE49-F238E27FC236}">
                  <a16:creationId xmlns:a16="http://schemas.microsoft.com/office/drawing/2014/main" id="{AAF61FC1-A394-4A83-9482-81E38481DD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03" name="Achteck 179">
              <a:extLst>
                <a:ext uri="{FF2B5EF4-FFF2-40B4-BE49-F238E27FC236}">
                  <a16:creationId xmlns:a16="http://schemas.microsoft.com/office/drawing/2014/main" id="{01871B67-EFFB-4BA8-B352-2642493D9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704" name="Achteck 180">
              <a:extLst>
                <a:ext uri="{FF2B5EF4-FFF2-40B4-BE49-F238E27FC236}">
                  <a16:creationId xmlns:a16="http://schemas.microsoft.com/office/drawing/2014/main" id="{29C22C2A-ACD7-4315-8D8E-72DCF413C1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05" name="Achteck 181">
              <a:extLst>
                <a:ext uri="{FF2B5EF4-FFF2-40B4-BE49-F238E27FC236}">
                  <a16:creationId xmlns:a16="http://schemas.microsoft.com/office/drawing/2014/main" id="{71A11153-8FA9-4A7E-9C7E-8FE918EDA1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06" name="Achteck 182">
              <a:extLst>
                <a:ext uri="{FF2B5EF4-FFF2-40B4-BE49-F238E27FC236}">
                  <a16:creationId xmlns:a16="http://schemas.microsoft.com/office/drawing/2014/main" id="{A0AB725B-202F-4A17-A3F3-D18582ADE0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07" name="Achteck 183">
              <a:extLst>
                <a:ext uri="{FF2B5EF4-FFF2-40B4-BE49-F238E27FC236}">
                  <a16:creationId xmlns:a16="http://schemas.microsoft.com/office/drawing/2014/main" id="{D6004B4E-D44A-4F0F-AB36-F1219E9445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08" name="Achteck 184">
              <a:extLst>
                <a:ext uri="{FF2B5EF4-FFF2-40B4-BE49-F238E27FC236}">
                  <a16:creationId xmlns:a16="http://schemas.microsoft.com/office/drawing/2014/main" id="{7E002E80-D824-4100-A322-1B3185973F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09" name="Achteck 185">
              <a:extLst>
                <a:ext uri="{FF2B5EF4-FFF2-40B4-BE49-F238E27FC236}">
                  <a16:creationId xmlns:a16="http://schemas.microsoft.com/office/drawing/2014/main" id="{1E67A67C-6264-4AB9-846B-8EA69868E2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10" name="Achteck 186">
              <a:extLst>
                <a:ext uri="{FF2B5EF4-FFF2-40B4-BE49-F238E27FC236}">
                  <a16:creationId xmlns:a16="http://schemas.microsoft.com/office/drawing/2014/main" id="{C87F1795-C0F3-4338-8763-9F2F90E1C8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11" name="Achteck 187">
              <a:extLst>
                <a:ext uri="{FF2B5EF4-FFF2-40B4-BE49-F238E27FC236}">
                  <a16:creationId xmlns:a16="http://schemas.microsoft.com/office/drawing/2014/main" id="{DC8B3837-9FC2-4D56-AD6D-C3A57C1E9F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12" name="Achteck 188">
              <a:extLst>
                <a:ext uri="{FF2B5EF4-FFF2-40B4-BE49-F238E27FC236}">
                  <a16:creationId xmlns:a16="http://schemas.microsoft.com/office/drawing/2014/main" id="{210A1509-DC47-45F0-B185-5D3DD36A60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13" name="Achteck 189">
              <a:extLst>
                <a:ext uri="{FF2B5EF4-FFF2-40B4-BE49-F238E27FC236}">
                  <a16:creationId xmlns:a16="http://schemas.microsoft.com/office/drawing/2014/main" id="{A8D02D97-44AA-42A3-BE25-2170C89501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14" name="Achteck 190">
              <a:extLst>
                <a:ext uri="{FF2B5EF4-FFF2-40B4-BE49-F238E27FC236}">
                  <a16:creationId xmlns:a16="http://schemas.microsoft.com/office/drawing/2014/main" id="{4F02ABE0-8CFE-40A8-B3A2-5A7B823364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15" name="Achteck 191">
              <a:extLst>
                <a:ext uri="{FF2B5EF4-FFF2-40B4-BE49-F238E27FC236}">
                  <a16:creationId xmlns:a16="http://schemas.microsoft.com/office/drawing/2014/main" id="{F99FBAFD-7281-4D86-A2D9-DEDF9AF002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16" name="Achteck 192">
              <a:extLst>
                <a:ext uri="{FF2B5EF4-FFF2-40B4-BE49-F238E27FC236}">
                  <a16:creationId xmlns:a16="http://schemas.microsoft.com/office/drawing/2014/main" id="{B336E0D7-D414-4394-B71F-9B9A3B2AE1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17" name="Gruppieren 271">
            <a:extLst>
              <a:ext uri="{FF2B5EF4-FFF2-40B4-BE49-F238E27FC236}">
                <a16:creationId xmlns:a16="http://schemas.microsoft.com/office/drawing/2014/main" id="{14B3A5A9-1CA5-4250-B62E-94134EBB53EB}"/>
              </a:ext>
            </a:extLst>
          </p:cNvPr>
          <p:cNvGrpSpPr/>
          <p:nvPr/>
        </p:nvGrpSpPr>
        <p:grpSpPr>
          <a:xfrm>
            <a:off x="7265889" y="2915947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718" name="Achteck 175">
              <a:extLst>
                <a:ext uri="{FF2B5EF4-FFF2-40B4-BE49-F238E27FC236}">
                  <a16:creationId xmlns:a16="http://schemas.microsoft.com/office/drawing/2014/main" id="{960DA879-1079-456A-8B94-C9079B6AD8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19" name="Achteck 176">
              <a:extLst>
                <a:ext uri="{FF2B5EF4-FFF2-40B4-BE49-F238E27FC236}">
                  <a16:creationId xmlns:a16="http://schemas.microsoft.com/office/drawing/2014/main" id="{BF014F0C-5880-47BA-A89D-80466159C4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20" name="Achteck 177">
              <a:extLst>
                <a:ext uri="{FF2B5EF4-FFF2-40B4-BE49-F238E27FC236}">
                  <a16:creationId xmlns:a16="http://schemas.microsoft.com/office/drawing/2014/main" id="{712025CF-E9B9-4A88-900B-775473F824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21" name="Achteck 178">
              <a:extLst>
                <a:ext uri="{FF2B5EF4-FFF2-40B4-BE49-F238E27FC236}">
                  <a16:creationId xmlns:a16="http://schemas.microsoft.com/office/drawing/2014/main" id="{31CAF74A-AD31-4071-9805-7AD0C36011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22" name="Achteck 179">
              <a:extLst>
                <a:ext uri="{FF2B5EF4-FFF2-40B4-BE49-F238E27FC236}">
                  <a16:creationId xmlns:a16="http://schemas.microsoft.com/office/drawing/2014/main" id="{B2CCA88E-97D8-4055-8A06-7715C59BC5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723" name="Achteck 180">
              <a:extLst>
                <a:ext uri="{FF2B5EF4-FFF2-40B4-BE49-F238E27FC236}">
                  <a16:creationId xmlns:a16="http://schemas.microsoft.com/office/drawing/2014/main" id="{34F09E27-D96A-41EE-8DB5-A2E2BD7E21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24" name="Achteck 181">
              <a:extLst>
                <a:ext uri="{FF2B5EF4-FFF2-40B4-BE49-F238E27FC236}">
                  <a16:creationId xmlns:a16="http://schemas.microsoft.com/office/drawing/2014/main" id="{7B651541-141F-464D-A593-9DE3F5D057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25" name="Achteck 182">
              <a:extLst>
                <a:ext uri="{FF2B5EF4-FFF2-40B4-BE49-F238E27FC236}">
                  <a16:creationId xmlns:a16="http://schemas.microsoft.com/office/drawing/2014/main" id="{A54A1E07-52F1-4FA7-9046-B3766E1E8B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26" name="Achteck 183">
              <a:extLst>
                <a:ext uri="{FF2B5EF4-FFF2-40B4-BE49-F238E27FC236}">
                  <a16:creationId xmlns:a16="http://schemas.microsoft.com/office/drawing/2014/main" id="{968CC8C8-4612-48AD-964C-4D6445E8E2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27" name="Achteck 184">
              <a:extLst>
                <a:ext uri="{FF2B5EF4-FFF2-40B4-BE49-F238E27FC236}">
                  <a16:creationId xmlns:a16="http://schemas.microsoft.com/office/drawing/2014/main" id="{DFFFFC66-C381-4AD8-B54B-D7C879C02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28" name="Achteck 185">
              <a:extLst>
                <a:ext uri="{FF2B5EF4-FFF2-40B4-BE49-F238E27FC236}">
                  <a16:creationId xmlns:a16="http://schemas.microsoft.com/office/drawing/2014/main" id="{C6CAD700-5169-4F6D-88D9-76CF39046C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29" name="Achteck 186">
              <a:extLst>
                <a:ext uri="{FF2B5EF4-FFF2-40B4-BE49-F238E27FC236}">
                  <a16:creationId xmlns:a16="http://schemas.microsoft.com/office/drawing/2014/main" id="{EC340106-B758-443E-BE82-33E8931D69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30" name="Achteck 187">
              <a:extLst>
                <a:ext uri="{FF2B5EF4-FFF2-40B4-BE49-F238E27FC236}">
                  <a16:creationId xmlns:a16="http://schemas.microsoft.com/office/drawing/2014/main" id="{F0E1C438-29B8-4FD8-8C4D-EB430A732C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31" name="Achteck 188">
              <a:extLst>
                <a:ext uri="{FF2B5EF4-FFF2-40B4-BE49-F238E27FC236}">
                  <a16:creationId xmlns:a16="http://schemas.microsoft.com/office/drawing/2014/main" id="{60654B9C-2F9A-434B-AA79-8E5D6E4DE2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32" name="Achteck 189">
              <a:extLst>
                <a:ext uri="{FF2B5EF4-FFF2-40B4-BE49-F238E27FC236}">
                  <a16:creationId xmlns:a16="http://schemas.microsoft.com/office/drawing/2014/main" id="{E645176E-E2F4-4FEE-899A-665D7D05E8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33" name="Achteck 190">
              <a:extLst>
                <a:ext uri="{FF2B5EF4-FFF2-40B4-BE49-F238E27FC236}">
                  <a16:creationId xmlns:a16="http://schemas.microsoft.com/office/drawing/2014/main" id="{81FB5FC1-6FDB-41E8-9A6E-9130F2D114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34" name="Achteck 191">
              <a:extLst>
                <a:ext uri="{FF2B5EF4-FFF2-40B4-BE49-F238E27FC236}">
                  <a16:creationId xmlns:a16="http://schemas.microsoft.com/office/drawing/2014/main" id="{8408D9D0-8A96-45F5-B5A6-D886CF029C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35" name="Achteck 192">
              <a:extLst>
                <a:ext uri="{FF2B5EF4-FFF2-40B4-BE49-F238E27FC236}">
                  <a16:creationId xmlns:a16="http://schemas.microsoft.com/office/drawing/2014/main" id="{33FA7365-72AA-44E5-8537-A1C418CD16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36" name="Gruppieren 271">
            <a:extLst>
              <a:ext uri="{FF2B5EF4-FFF2-40B4-BE49-F238E27FC236}">
                <a16:creationId xmlns:a16="http://schemas.microsoft.com/office/drawing/2014/main" id="{A8C11C68-8D2A-442D-A2BA-9FE231219511}"/>
              </a:ext>
            </a:extLst>
          </p:cNvPr>
          <p:cNvGrpSpPr/>
          <p:nvPr/>
        </p:nvGrpSpPr>
        <p:grpSpPr>
          <a:xfrm>
            <a:off x="7271856" y="5157829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737" name="Achteck 175">
              <a:extLst>
                <a:ext uri="{FF2B5EF4-FFF2-40B4-BE49-F238E27FC236}">
                  <a16:creationId xmlns:a16="http://schemas.microsoft.com/office/drawing/2014/main" id="{F65D15FF-30DC-48D5-BF0C-72083F7A41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38" name="Achteck 176">
              <a:extLst>
                <a:ext uri="{FF2B5EF4-FFF2-40B4-BE49-F238E27FC236}">
                  <a16:creationId xmlns:a16="http://schemas.microsoft.com/office/drawing/2014/main" id="{1540812C-838C-46AF-BEB0-1A7DA4717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39" name="Achteck 177">
              <a:extLst>
                <a:ext uri="{FF2B5EF4-FFF2-40B4-BE49-F238E27FC236}">
                  <a16:creationId xmlns:a16="http://schemas.microsoft.com/office/drawing/2014/main" id="{6095759B-E10C-448E-8F28-B09C38D1F5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40" name="Achteck 178">
              <a:extLst>
                <a:ext uri="{FF2B5EF4-FFF2-40B4-BE49-F238E27FC236}">
                  <a16:creationId xmlns:a16="http://schemas.microsoft.com/office/drawing/2014/main" id="{D303A6C7-AB04-4EE5-8E04-1916CCF9DA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41" name="Achteck 179">
              <a:extLst>
                <a:ext uri="{FF2B5EF4-FFF2-40B4-BE49-F238E27FC236}">
                  <a16:creationId xmlns:a16="http://schemas.microsoft.com/office/drawing/2014/main" id="{8A2A0889-506A-494A-B223-7D51381FE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742" name="Achteck 180">
              <a:extLst>
                <a:ext uri="{FF2B5EF4-FFF2-40B4-BE49-F238E27FC236}">
                  <a16:creationId xmlns:a16="http://schemas.microsoft.com/office/drawing/2014/main" id="{E66FC44F-4C7E-49D3-8769-C1F3DBF14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43" name="Achteck 181">
              <a:extLst>
                <a:ext uri="{FF2B5EF4-FFF2-40B4-BE49-F238E27FC236}">
                  <a16:creationId xmlns:a16="http://schemas.microsoft.com/office/drawing/2014/main" id="{E37843D6-205A-4024-8737-100C1DC518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44" name="Achteck 182">
              <a:extLst>
                <a:ext uri="{FF2B5EF4-FFF2-40B4-BE49-F238E27FC236}">
                  <a16:creationId xmlns:a16="http://schemas.microsoft.com/office/drawing/2014/main" id="{028AE358-2DB3-4606-8A29-E5BAEDC8C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45" name="Achteck 183">
              <a:extLst>
                <a:ext uri="{FF2B5EF4-FFF2-40B4-BE49-F238E27FC236}">
                  <a16:creationId xmlns:a16="http://schemas.microsoft.com/office/drawing/2014/main" id="{6F443362-0C2D-43B6-B4A0-046B5BBE29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46" name="Achteck 184">
              <a:extLst>
                <a:ext uri="{FF2B5EF4-FFF2-40B4-BE49-F238E27FC236}">
                  <a16:creationId xmlns:a16="http://schemas.microsoft.com/office/drawing/2014/main" id="{63A10057-3BC5-450A-B233-5DF736363E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47" name="Achteck 185">
              <a:extLst>
                <a:ext uri="{FF2B5EF4-FFF2-40B4-BE49-F238E27FC236}">
                  <a16:creationId xmlns:a16="http://schemas.microsoft.com/office/drawing/2014/main" id="{C4B3A014-FBF9-457A-9302-EA3315890F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48" name="Achteck 186">
              <a:extLst>
                <a:ext uri="{FF2B5EF4-FFF2-40B4-BE49-F238E27FC236}">
                  <a16:creationId xmlns:a16="http://schemas.microsoft.com/office/drawing/2014/main" id="{C5B7EA33-C133-481C-B89E-80D59D7BC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49" name="Achteck 187">
              <a:extLst>
                <a:ext uri="{FF2B5EF4-FFF2-40B4-BE49-F238E27FC236}">
                  <a16:creationId xmlns:a16="http://schemas.microsoft.com/office/drawing/2014/main" id="{9D9A6AF8-3A21-43B1-887A-854B998C80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50" name="Achteck 188">
              <a:extLst>
                <a:ext uri="{FF2B5EF4-FFF2-40B4-BE49-F238E27FC236}">
                  <a16:creationId xmlns:a16="http://schemas.microsoft.com/office/drawing/2014/main" id="{0E29EB6A-0145-4B4F-B29F-27DC9BADB0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51" name="Achteck 189">
              <a:extLst>
                <a:ext uri="{FF2B5EF4-FFF2-40B4-BE49-F238E27FC236}">
                  <a16:creationId xmlns:a16="http://schemas.microsoft.com/office/drawing/2014/main" id="{DB3C6FCC-45E5-424B-ABC1-E836B5E0E9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52" name="Achteck 190">
              <a:extLst>
                <a:ext uri="{FF2B5EF4-FFF2-40B4-BE49-F238E27FC236}">
                  <a16:creationId xmlns:a16="http://schemas.microsoft.com/office/drawing/2014/main" id="{8E94535E-86AA-4DD3-B00B-33453815CC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53" name="Achteck 191">
              <a:extLst>
                <a:ext uri="{FF2B5EF4-FFF2-40B4-BE49-F238E27FC236}">
                  <a16:creationId xmlns:a16="http://schemas.microsoft.com/office/drawing/2014/main" id="{A1FDAE59-68D4-4751-8F86-AF1A0BB5AA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54" name="Achteck 192">
              <a:extLst>
                <a:ext uri="{FF2B5EF4-FFF2-40B4-BE49-F238E27FC236}">
                  <a16:creationId xmlns:a16="http://schemas.microsoft.com/office/drawing/2014/main" id="{A7CDACD7-F8FD-4EF0-B9A3-F9B0BAA5A2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55" name="Gruppieren 272">
            <a:extLst>
              <a:ext uri="{FF2B5EF4-FFF2-40B4-BE49-F238E27FC236}">
                <a16:creationId xmlns:a16="http://schemas.microsoft.com/office/drawing/2014/main" id="{EF316FF9-043A-4C83-8BAC-A3D033827863}"/>
              </a:ext>
            </a:extLst>
          </p:cNvPr>
          <p:cNvGrpSpPr/>
          <p:nvPr/>
        </p:nvGrpSpPr>
        <p:grpSpPr>
          <a:xfrm>
            <a:off x="2569226" y="2440304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756" name="Achteck 211">
              <a:extLst>
                <a:ext uri="{FF2B5EF4-FFF2-40B4-BE49-F238E27FC236}">
                  <a16:creationId xmlns:a16="http://schemas.microsoft.com/office/drawing/2014/main" id="{12333D89-0EC5-40C7-97EB-662F34BD56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57" name="Achteck 212">
              <a:extLst>
                <a:ext uri="{FF2B5EF4-FFF2-40B4-BE49-F238E27FC236}">
                  <a16:creationId xmlns:a16="http://schemas.microsoft.com/office/drawing/2014/main" id="{080284DD-B3B1-47BE-98C3-A2090870EB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58" name="Achteck 213">
              <a:extLst>
                <a:ext uri="{FF2B5EF4-FFF2-40B4-BE49-F238E27FC236}">
                  <a16:creationId xmlns:a16="http://schemas.microsoft.com/office/drawing/2014/main" id="{D24D0957-C65A-4869-A84E-0C7CBC2AA6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59" name="Achteck 214">
              <a:extLst>
                <a:ext uri="{FF2B5EF4-FFF2-40B4-BE49-F238E27FC236}">
                  <a16:creationId xmlns:a16="http://schemas.microsoft.com/office/drawing/2014/main" id="{A44F835D-FEB8-4D6C-8115-65DB3932FA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60" name="Achteck 215">
              <a:extLst>
                <a:ext uri="{FF2B5EF4-FFF2-40B4-BE49-F238E27FC236}">
                  <a16:creationId xmlns:a16="http://schemas.microsoft.com/office/drawing/2014/main" id="{A93B9D9C-6D88-4F20-9E8A-EF7F870FA9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761" name="Achteck 216">
              <a:extLst>
                <a:ext uri="{FF2B5EF4-FFF2-40B4-BE49-F238E27FC236}">
                  <a16:creationId xmlns:a16="http://schemas.microsoft.com/office/drawing/2014/main" id="{B06830AC-E751-41E4-8B43-892B9B7D22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62" name="Achteck 217">
              <a:extLst>
                <a:ext uri="{FF2B5EF4-FFF2-40B4-BE49-F238E27FC236}">
                  <a16:creationId xmlns:a16="http://schemas.microsoft.com/office/drawing/2014/main" id="{2516251A-EC00-4A05-AADE-F31AB32366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63" name="Achteck 218">
              <a:extLst>
                <a:ext uri="{FF2B5EF4-FFF2-40B4-BE49-F238E27FC236}">
                  <a16:creationId xmlns:a16="http://schemas.microsoft.com/office/drawing/2014/main" id="{8C019260-BE44-40C8-80C8-C9144948D1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64" name="Achteck 219">
              <a:extLst>
                <a:ext uri="{FF2B5EF4-FFF2-40B4-BE49-F238E27FC236}">
                  <a16:creationId xmlns:a16="http://schemas.microsoft.com/office/drawing/2014/main" id="{BACAA96F-300D-4242-8760-BAE71FEF4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65" name="Achteck 220">
              <a:extLst>
                <a:ext uri="{FF2B5EF4-FFF2-40B4-BE49-F238E27FC236}">
                  <a16:creationId xmlns:a16="http://schemas.microsoft.com/office/drawing/2014/main" id="{1850CAB8-1ECF-4E0D-97ED-241AAF307F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66" name="Achteck 221">
              <a:extLst>
                <a:ext uri="{FF2B5EF4-FFF2-40B4-BE49-F238E27FC236}">
                  <a16:creationId xmlns:a16="http://schemas.microsoft.com/office/drawing/2014/main" id="{3F8BEE97-AD7B-459C-99C2-0F55DF3EBB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67" name="Achteck 222">
              <a:extLst>
                <a:ext uri="{FF2B5EF4-FFF2-40B4-BE49-F238E27FC236}">
                  <a16:creationId xmlns:a16="http://schemas.microsoft.com/office/drawing/2014/main" id="{272D0F35-4D94-4767-BA31-F54A231FC3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68" name="Achteck 223">
              <a:extLst>
                <a:ext uri="{FF2B5EF4-FFF2-40B4-BE49-F238E27FC236}">
                  <a16:creationId xmlns:a16="http://schemas.microsoft.com/office/drawing/2014/main" id="{25257006-0258-437B-8940-66022CD2FC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69" name="Achteck 224">
              <a:extLst>
                <a:ext uri="{FF2B5EF4-FFF2-40B4-BE49-F238E27FC236}">
                  <a16:creationId xmlns:a16="http://schemas.microsoft.com/office/drawing/2014/main" id="{11B23206-C166-4F35-8154-3C38BA38B8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70" name="Achteck 225">
              <a:extLst>
                <a:ext uri="{FF2B5EF4-FFF2-40B4-BE49-F238E27FC236}">
                  <a16:creationId xmlns:a16="http://schemas.microsoft.com/office/drawing/2014/main" id="{E102B503-B6E8-4205-B989-9CD70C6E78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71" name="Achteck 226">
              <a:extLst>
                <a:ext uri="{FF2B5EF4-FFF2-40B4-BE49-F238E27FC236}">
                  <a16:creationId xmlns:a16="http://schemas.microsoft.com/office/drawing/2014/main" id="{1E6886E2-934F-48A3-B2B5-4CB496027A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72" name="Achteck 227">
              <a:extLst>
                <a:ext uri="{FF2B5EF4-FFF2-40B4-BE49-F238E27FC236}">
                  <a16:creationId xmlns:a16="http://schemas.microsoft.com/office/drawing/2014/main" id="{695783C1-57F5-470F-8AA9-028AEDF4F6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73" name="Achteck 228">
              <a:extLst>
                <a:ext uri="{FF2B5EF4-FFF2-40B4-BE49-F238E27FC236}">
                  <a16:creationId xmlns:a16="http://schemas.microsoft.com/office/drawing/2014/main" id="{709EDD16-DCAE-4290-A6C9-9190E78624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74" name="Gruppieren 272">
            <a:extLst>
              <a:ext uri="{FF2B5EF4-FFF2-40B4-BE49-F238E27FC236}">
                <a16:creationId xmlns:a16="http://schemas.microsoft.com/office/drawing/2014/main" id="{63845D4F-3F77-49D2-A507-15028828B960}"/>
              </a:ext>
            </a:extLst>
          </p:cNvPr>
          <p:cNvGrpSpPr/>
          <p:nvPr/>
        </p:nvGrpSpPr>
        <p:grpSpPr>
          <a:xfrm>
            <a:off x="2569226" y="42949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775" name="Achteck 211">
              <a:extLst>
                <a:ext uri="{FF2B5EF4-FFF2-40B4-BE49-F238E27FC236}">
                  <a16:creationId xmlns:a16="http://schemas.microsoft.com/office/drawing/2014/main" id="{6085CB31-FDA0-45B3-BC9B-456DA5900D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76" name="Achteck 212">
              <a:extLst>
                <a:ext uri="{FF2B5EF4-FFF2-40B4-BE49-F238E27FC236}">
                  <a16:creationId xmlns:a16="http://schemas.microsoft.com/office/drawing/2014/main" id="{0B4E359A-4C47-4ADF-9AB5-95CFE0870C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77" name="Achteck 213">
              <a:extLst>
                <a:ext uri="{FF2B5EF4-FFF2-40B4-BE49-F238E27FC236}">
                  <a16:creationId xmlns:a16="http://schemas.microsoft.com/office/drawing/2014/main" id="{54853FE8-2107-4D02-A591-30D5F02AA5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78" name="Achteck 214">
              <a:extLst>
                <a:ext uri="{FF2B5EF4-FFF2-40B4-BE49-F238E27FC236}">
                  <a16:creationId xmlns:a16="http://schemas.microsoft.com/office/drawing/2014/main" id="{329D813F-D447-465B-9198-2063D11647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79" name="Achteck 215">
              <a:extLst>
                <a:ext uri="{FF2B5EF4-FFF2-40B4-BE49-F238E27FC236}">
                  <a16:creationId xmlns:a16="http://schemas.microsoft.com/office/drawing/2014/main" id="{823D700B-8D91-404C-B367-532B74AE97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780" name="Achteck 216">
              <a:extLst>
                <a:ext uri="{FF2B5EF4-FFF2-40B4-BE49-F238E27FC236}">
                  <a16:creationId xmlns:a16="http://schemas.microsoft.com/office/drawing/2014/main" id="{B867B14C-2968-4494-8846-0148AF2C29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81" name="Achteck 217">
              <a:extLst>
                <a:ext uri="{FF2B5EF4-FFF2-40B4-BE49-F238E27FC236}">
                  <a16:creationId xmlns:a16="http://schemas.microsoft.com/office/drawing/2014/main" id="{FF0C97BF-E475-403A-AADA-143AB9000B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82" name="Achteck 218">
              <a:extLst>
                <a:ext uri="{FF2B5EF4-FFF2-40B4-BE49-F238E27FC236}">
                  <a16:creationId xmlns:a16="http://schemas.microsoft.com/office/drawing/2014/main" id="{40D70647-BCA0-4BAB-AB51-618B74EF51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83" name="Achteck 219">
              <a:extLst>
                <a:ext uri="{FF2B5EF4-FFF2-40B4-BE49-F238E27FC236}">
                  <a16:creationId xmlns:a16="http://schemas.microsoft.com/office/drawing/2014/main" id="{11D7345C-E713-4398-AC2E-C7D446DCBB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84" name="Achteck 220">
              <a:extLst>
                <a:ext uri="{FF2B5EF4-FFF2-40B4-BE49-F238E27FC236}">
                  <a16:creationId xmlns:a16="http://schemas.microsoft.com/office/drawing/2014/main" id="{DC028B81-D99D-44DA-8D1E-43591C58E5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85" name="Achteck 221">
              <a:extLst>
                <a:ext uri="{FF2B5EF4-FFF2-40B4-BE49-F238E27FC236}">
                  <a16:creationId xmlns:a16="http://schemas.microsoft.com/office/drawing/2014/main" id="{5DF610D8-8FB1-4F29-AF91-64723DE134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86" name="Achteck 222">
              <a:extLst>
                <a:ext uri="{FF2B5EF4-FFF2-40B4-BE49-F238E27FC236}">
                  <a16:creationId xmlns:a16="http://schemas.microsoft.com/office/drawing/2014/main" id="{6CA56CC0-1E1F-4705-A79B-2329206FA4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87" name="Achteck 223">
              <a:extLst>
                <a:ext uri="{FF2B5EF4-FFF2-40B4-BE49-F238E27FC236}">
                  <a16:creationId xmlns:a16="http://schemas.microsoft.com/office/drawing/2014/main" id="{56CA83C4-DA7F-4C6B-B628-7342B82D77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88" name="Achteck 224">
              <a:extLst>
                <a:ext uri="{FF2B5EF4-FFF2-40B4-BE49-F238E27FC236}">
                  <a16:creationId xmlns:a16="http://schemas.microsoft.com/office/drawing/2014/main" id="{E1C3E758-CE2F-4969-A559-A9E9E095C2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89" name="Achteck 225">
              <a:extLst>
                <a:ext uri="{FF2B5EF4-FFF2-40B4-BE49-F238E27FC236}">
                  <a16:creationId xmlns:a16="http://schemas.microsoft.com/office/drawing/2014/main" id="{D97A7E91-0E1A-4D97-A7C4-27D6BD2F43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90" name="Achteck 226">
              <a:extLst>
                <a:ext uri="{FF2B5EF4-FFF2-40B4-BE49-F238E27FC236}">
                  <a16:creationId xmlns:a16="http://schemas.microsoft.com/office/drawing/2014/main" id="{0AD5C40B-501D-4A6F-8CB1-4689CF0D2C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91" name="Achteck 227">
              <a:extLst>
                <a:ext uri="{FF2B5EF4-FFF2-40B4-BE49-F238E27FC236}">
                  <a16:creationId xmlns:a16="http://schemas.microsoft.com/office/drawing/2014/main" id="{6DBEBCEE-0B6F-4696-83BB-81E05EDF2A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92" name="Achteck 228">
              <a:extLst>
                <a:ext uri="{FF2B5EF4-FFF2-40B4-BE49-F238E27FC236}">
                  <a16:creationId xmlns:a16="http://schemas.microsoft.com/office/drawing/2014/main" id="{D4A21FDF-8C6E-441F-9575-5A8C9C15F0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93" name="Gruppieren 272">
            <a:extLst>
              <a:ext uri="{FF2B5EF4-FFF2-40B4-BE49-F238E27FC236}">
                <a16:creationId xmlns:a16="http://schemas.microsoft.com/office/drawing/2014/main" id="{7D88AB1D-8403-4EAC-95B6-C86233A4299E}"/>
              </a:ext>
            </a:extLst>
          </p:cNvPr>
          <p:cNvGrpSpPr/>
          <p:nvPr/>
        </p:nvGrpSpPr>
        <p:grpSpPr>
          <a:xfrm>
            <a:off x="2569226" y="33524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794" name="Achteck 211">
              <a:extLst>
                <a:ext uri="{FF2B5EF4-FFF2-40B4-BE49-F238E27FC236}">
                  <a16:creationId xmlns:a16="http://schemas.microsoft.com/office/drawing/2014/main" id="{59945E0B-AAD6-4B16-AE40-F52C436786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95" name="Achteck 212">
              <a:extLst>
                <a:ext uri="{FF2B5EF4-FFF2-40B4-BE49-F238E27FC236}">
                  <a16:creationId xmlns:a16="http://schemas.microsoft.com/office/drawing/2014/main" id="{78E20D9B-1420-4175-B2C3-EE1F6E3137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96" name="Achteck 213">
              <a:extLst>
                <a:ext uri="{FF2B5EF4-FFF2-40B4-BE49-F238E27FC236}">
                  <a16:creationId xmlns:a16="http://schemas.microsoft.com/office/drawing/2014/main" id="{BB0472E8-DE18-4C92-BBAC-1944F6B083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97" name="Achteck 214">
              <a:extLst>
                <a:ext uri="{FF2B5EF4-FFF2-40B4-BE49-F238E27FC236}">
                  <a16:creationId xmlns:a16="http://schemas.microsoft.com/office/drawing/2014/main" id="{192D123A-37B8-41F3-91BA-5479611B18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98" name="Achteck 215">
              <a:extLst>
                <a:ext uri="{FF2B5EF4-FFF2-40B4-BE49-F238E27FC236}">
                  <a16:creationId xmlns:a16="http://schemas.microsoft.com/office/drawing/2014/main" id="{EB23CEC3-17D8-49B5-AB40-641F948081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900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799" name="Achteck 216">
              <a:extLst>
                <a:ext uri="{FF2B5EF4-FFF2-40B4-BE49-F238E27FC236}">
                  <a16:creationId xmlns:a16="http://schemas.microsoft.com/office/drawing/2014/main" id="{C6C7132C-DA4C-4883-964F-891F50EF84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00" name="Achteck 217">
              <a:extLst>
                <a:ext uri="{FF2B5EF4-FFF2-40B4-BE49-F238E27FC236}">
                  <a16:creationId xmlns:a16="http://schemas.microsoft.com/office/drawing/2014/main" id="{B19D231C-E053-4D51-9701-E762256409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801" name="Achteck 218">
              <a:extLst>
                <a:ext uri="{FF2B5EF4-FFF2-40B4-BE49-F238E27FC236}">
                  <a16:creationId xmlns:a16="http://schemas.microsoft.com/office/drawing/2014/main" id="{95A73819-30F6-44AE-A6D7-56AD156247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802" name="Achteck 219">
              <a:extLst>
                <a:ext uri="{FF2B5EF4-FFF2-40B4-BE49-F238E27FC236}">
                  <a16:creationId xmlns:a16="http://schemas.microsoft.com/office/drawing/2014/main" id="{38176661-3BA9-40C2-B4EE-114EEFF65E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803" name="Achteck 220">
              <a:extLst>
                <a:ext uri="{FF2B5EF4-FFF2-40B4-BE49-F238E27FC236}">
                  <a16:creationId xmlns:a16="http://schemas.microsoft.com/office/drawing/2014/main" id="{1DB9C706-5EBA-4F1C-BE4F-D618C386B5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804" name="Achteck 221">
              <a:extLst>
                <a:ext uri="{FF2B5EF4-FFF2-40B4-BE49-F238E27FC236}">
                  <a16:creationId xmlns:a16="http://schemas.microsoft.com/office/drawing/2014/main" id="{DE5D8281-36A9-4AC5-AA10-5A8246FE13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805" name="Achteck 222">
              <a:extLst>
                <a:ext uri="{FF2B5EF4-FFF2-40B4-BE49-F238E27FC236}">
                  <a16:creationId xmlns:a16="http://schemas.microsoft.com/office/drawing/2014/main" id="{210A4114-FE30-4FC1-95A0-19E6954446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06" name="Achteck 223">
              <a:extLst>
                <a:ext uri="{FF2B5EF4-FFF2-40B4-BE49-F238E27FC236}">
                  <a16:creationId xmlns:a16="http://schemas.microsoft.com/office/drawing/2014/main" id="{CDE82488-7C9F-4563-B450-507856D572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807" name="Achteck 224">
              <a:extLst>
                <a:ext uri="{FF2B5EF4-FFF2-40B4-BE49-F238E27FC236}">
                  <a16:creationId xmlns:a16="http://schemas.microsoft.com/office/drawing/2014/main" id="{565D778D-01E1-4FDA-8554-5B12C6A44F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808" name="Achteck 225">
              <a:extLst>
                <a:ext uri="{FF2B5EF4-FFF2-40B4-BE49-F238E27FC236}">
                  <a16:creationId xmlns:a16="http://schemas.microsoft.com/office/drawing/2014/main" id="{91B0950A-BBD6-44F0-A27D-93DCCEA336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809" name="Achteck 226">
              <a:extLst>
                <a:ext uri="{FF2B5EF4-FFF2-40B4-BE49-F238E27FC236}">
                  <a16:creationId xmlns:a16="http://schemas.microsoft.com/office/drawing/2014/main" id="{5BB9D0D7-89D9-459C-855D-4A447C5BA4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810" name="Achteck 227">
              <a:extLst>
                <a:ext uri="{FF2B5EF4-FFF2-40B4-BE49-F238E27FC236}">
                  <a16:creationId xmlns:a16="http://schemas.microsoft.com/office/drawing/2014/main" id="{D96AD1DE-57C8-406D-8980-E0EE2D29D0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811" name="Achteck 228">
              <a:extLst>
                <a:ext uri="{FF2B5EF4-FFF2-40B4-BE49-F238E27FC236}">
                  <a16:creationId xmlns:a16="http://schemas.microsoft.com/office/drawing/2014/main" id="{3B5A310C-E33E-4E1B-A5CF-EA1DB9A83F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812" name="Gruppieren 272">
            <a:extLst>
              <a:ext uri="{FF2B5EF4-FFF2-40B4-BE49-F238E27FC236}">
                <a16:creationId xmlns:a16="http://schemas.microsoft.com/office/drawing/2014/main" id="{062466D7-6A4F-4673-90AD-9BE7A5858FDE}"/>
              </a:ext>
            </a:extLst>
          </p:cNvPr>
          <p:cNvGrpSpPr/>
          <p:nvPr/>
        </p:nvGrpSpPr>
        <p:grpSpPr>
          <a:xfrm>
            <a:off x="2569226" y="5209499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813" name="Achteck 211">
              <a:extLst>
                <a:ext uri="{FF2B5EF4-FFF2-40B4-BE49-F238E27FC236}">
                  <a16:creationId xmlns:a16="http://schemas.microsoft.com/office/drawing/2014/main" id="{F3DCA951-CA55-4E0B-9DE3-C106C7E1E3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814" name="Achteck 212">
              <a:extLst>
                <a:ext uri="{FF2B5EF4-FFF2-40B4-BE49-F238E27FC236}">
                  <a16:creationId xmlns:a16="http://schemas.microsoft.com/office/drawing/2014/main" id="{BCF6204A-006B-476A-A6CC-3D76AD0870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815" name="Achteck 213">
              <a:extLst>
                <a:ext uri="{FF2B5EF4-FFF2-40B4-BE49-F238E27FC236}">
                  <a16:creationId xmlns:a16="http://schemas.microsoft.com/office/drawing/2014/main" id="{8F5F6EF8-C840-4172-86DE-E7E244C9F2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816" name="Achteck 214">
              <a:extLst>
                <a:ext uri="{FF2B5EF4-FFF2-40B4-BE49-F238E27FC236}">
                  <a16:creationId xmlns:a16="http://schemas.microsoft.com/office/drawing/2014/main" id="{F6D3AD21-8947-46F5-A46A-D350A7721C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EIN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817" name="Achteck 215">
              <a:extLst>
                <a:ext uri="{FF2B5EF4-FFF2-40B4-BE49-F238E27FC236}">
                  <a16:creationId xmlns:a16="http://schemas.microsoft.com/office/drawing/2014/main" id="{771B152D-82C3-4CA6-90CC-DFBEC14F23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900" b="1" noProof="1">
                <a:solidFill>
                  <a:schemeClr val="tx1"/>
                </a:solidFill>
                <a:latin typeface="Futura PT Cond Book" panose="020B0406020204020203" pitchFamily="34" charset="0"/>
                <a:cs typeface="Arial" pitchFamily="34" charset="0"/>
              </a:endParaRPr>
            </a:p>
          </p:txBody>
        </p:sp>
        <p:sp>
          <p:nvSpPr>
            <p:cNvPr id="818" name="Achteck 216">
              <a:extLst>
                <a:ext uri="{FF2B5EF4-FFF2-40B4-BE49-F238E27FC236}">
                  <a16:creationId xmlns:a16="http://schemas.microsoft.com/office/drawing/2014/main" id="{4948EBAD-802B-425B-A4DA-D8C89C0C25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19" name="Achteck 217">
              <a:extLst>
                <a:ext uri="{FF2B5EF4-FFF2-40B4-BE49-F238E27FC236}">
                  <a16:creationId xmlns:a16="http://schemas.microsoft.com/office/drawing/2014/main" id="{6D0BDA89-BF27-47EA-A8D2-9D7F1AB10F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820" name="Achteck 218">
              <a:extLst>
                <a:ext uri="{FF2B5EF4-FFF2-40B4-BE49-F238E27FC236}">
                  <a16:creationId xmlns:a16="http://schemas.microsoft.com/office/drawing/2014/main" id="{5150053F-9452-4D85-955A-260BE85A09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821" name="Achteck 219">
              <a:extLst>
                <a:ext uri="{FF2B5EF4-FFF2-40B4-BE49-F238E27FC236}">
                  <a16:creationId xmlns:a16="http://schemas.microsoft.com/office/drawing/2014/main" id="{2C07BAF0-08D7-496B-AECB-8447185236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822" name="Achteck 220">
              <a:extLst>
                <a:ext uri="{FF2B5EF4-FFF2-40B4-BE49-F238E27FC236}">
                  <a16:creationId xmlns:a16="http://schemas.microsoft.com/office/drawing/2014/main" id="{60726454-BBAD-4846-BA1D-D700BCC6A4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823" name="Achteck 221">
              <a:extLst>
                <a:ext uri="{FF2B5EF4-FFF2-40B4-BE49-F238E27FC236}">
                  <a16:creationId xmlns:a16="http://schemas.microsoft.com/office/drawing/2014/main" id="{1641D23C-465B-447A-9C6A-CF7C91E7EB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</a:t>
              </a:r>
              <a:b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</a:b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824" name="Achteck 222">
              <a:extLst>
                <a:ext uri="{FF2B5EF4-FFF2-40B4-BE49-F238E27FC236}">
                  <a16:creationId xmlns:a16="http://schemas.microsoft.com/office/drawing/2014/main" id="{1CC7BBD0-E62D-4974-9EC9-1E026D03B9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25" name="Achteck 223">
              <a:extLst>
                <a:ext uri="{FF2B5EF4-FFF2-40B4-BE49-F238E27FC236}">
                  <a16:creationId xmlns:a16="http://schemas.microsoft.com/office/drawing/2014/main" id="{12E179AD-CBFB-4EEE-A0FE-54A7A7C521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826" name="Achteck 224">
              <a:extLst>
                <a:ext uri="{FF2B5EF4-FFF2-40B4-BE49-F238E27FC236}">
                  <a16:creationId xmlns:a16="http://schemas.microsoft.com/office/drawing/2014/main" id="{D5D78C1C-B036-4CC2-97ED-446A5EE4FE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827" name="Achteck 225">
              <a:extLst>
                <a:ext uri="{FF2B5EF4-FFF2-40B4-BE49-F238E27FC236}">
                  <a16:creationId xmlns:a16="http://schemas.microsoft.com/office/drawing/2014/main" id="{63B2BA23-A46C-4803-94D8-BB36E33760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828" name="Achteck 226">
              <a:extLst>
                <a:ext uri="{FF2B5EF4-FFF2-40B4-BE49-F238E27FC236}">
                  <a16:creationId xmlns:a16="http://schemas.microsoft.com/office/drawing/2014/main" id="{79399D89-65AE-48DF-995B-D5B03ED22B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829" name="Achteck 227">
              <a:extLst>
                <a:ext uri="{FF2B5EF4-FFF2-40B4-BE49-F238E27FC236}">
                  <a16:creationId xmlns:a16="http://schemas.microsoft.com/office/drawing/2014/main" id="{3103F2CB-6A9D-41EF-8734-D46862FD5D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830" name="Achteck 228">
              <a:extLst>
                <a:ext uri="{FF2B5EF4-FFF2-40B4-BE49-F238E27FC236}">
                  <a16:creationId xmlns:a16="http://schemas.microsoft.com/office/drawing/2014/main" id="{45194478-C40F-47F0-BD1B-2D9215F296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900" b="1" noProof="1">
                  <a:solidFill>
                    <a:schemeClr val="tx1"/>
                  </a:solidFill>
                  <a:latin typeface="Futura PT Cond Book" panose="020B0406020204020203" pitchFamily="34" charset="0"/>
                  <a:cs typeface="Arial" pitchFamily="34" charset="0"/>
                </a:rPr>
                <a:t>READ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271"/>
          <p:cNvGrpSpPr/>
          <p:nvPr/>
        </p:nvGrpSpPr>
        <p:grpSpPr>
          <a:xfrm>
            <a:off x="5164479" y="1843395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176" name="Achteck 175"/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177" name="Achteck 176"/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178" name="Achteck 177"/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179" name="Achteck 178"/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180" name="Achteck 179"/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1" name="Achteck 180"/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82" name="Achteck 181"/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183" name="Achteck 182"/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184" name="Achteck 183"/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185" name="Achteck 184"/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186" name="Achteck 185"/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187" name="Achteck 186"/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188" name="Achteck 187"/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189" name="Achteck 188"/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190" name="Achteck 189"/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191" name="Achteck 190"/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192" name="Achteck 191"/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193" name="Achteck 192"/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9" name="Gruppieren 272"/>
          <p:cNvGrpSpPr/>
          <p:nvPr/>
        </p:nvGrpSpPr>
        <p:grpSpPr>
          <a:xfrm>
            <a:off x="704216" y="2440904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212" name="Achteck 211"/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213" name="Achteck 212"/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214" name="Achteck 213"/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215" name="Achteck 214"/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216" name="Achteck 215"/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7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7" name="Achteck 216"/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18" name="Achteck 217"/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219" name="Achteck 218"/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220" name="Achteck 219"/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221" name="Achteck 220"/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222" name="Achteck 221"/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223" name="Achteck 222"/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224" name="Achteck 223"/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225" name="Achteck 224"/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226" name="Achteck 225"/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227" name="Achteck 226"/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228" name="Achteck 227"/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229" name="Achteck 228"/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sp>
        <p:nvSpPr>
          <p:cNvPr id="455" name="Textfeld 454"/>
          <p:cNvSpPr txBox="1"/>
          <p:nvPr/>
        </p:nvSpPr>
        <p:spPr>
          <a:xfrm>
            <a:off x="704216" y="339482"/>
            <a:ext cx="3656899" cy="116955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400" dirty="0"/>
              <a:t>LGP-21  </a:t>
            </a:r>
            <a:r>
              <a:rPr lang="de-DE" sz="1400" dirty="0" err="1"/>
              <a:t>key</a:t>
            </a:r>
            <a:r>
              <a:rPr lang="de-DE" sz="1400" dirty="0"/>
              <a:t> </a:t>
            </a:r>
            <a:r>
              <a:rPr lang="de-DE" sz="1400" dirty="0" err="1"/>
              <a:t>overlays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OMRON  B3W </a:t>
            </a:r>
            <a:r>
              <a:rPr lang="de-DE" sz="1400" dirty="0" err="1"/>
              <a:t>switches</a:t>
            </a:r>
            <a:endParaRPr lang="de-DE" sz="1400" dirty="0"/>
          </a:p>
          <a:p>
            <a:r>
              <a:rPr lang="de-DE" sz="1400" dirty="0"/>
              <a:t>www.e-basteln.de/lgp21</a:t>
            </a:r>
          </a:p>
          <a:p>
            <a:endParaRPr lang="de-DE" sz="1400" dirty="0"/>
          </a:p>
          <a:p>
            <a:r>
              <a:rPr lang="de-DE" sz="1400" dirty="0"/>
              <a:t>Best </a:t>
            </a:r>
            <a:r>
              <a:rPr lang="de-DE" sz="1400" dirty="0" err="1"/>
              <a:t>print</a:t>
            </a:r>
            <a:r>
              <a:rPr lang="de-DE" sz="1400" dirty="0"/>
              <a:t> on transparent film – </a:t>
            </a:r>
            <a:br>
              <a:rPr lang="de-DE" sz="1400" dirty="0"/>
            </a:br>
            <a:r>
              <a:rPr lang="de-DE" sz="1400" dirty="0" err="1"/>
              <a:t>paper</a:t>
            </a:r>
            <a:r>
              <a:rPr lang="de-DE" sz="1400" dirty="0"/>
              <a:t> will </a:t>
            </a:r>
            <a:r>
              <a:rPr lang="de-DE" sz="1400" dirty="0" err="1"/>
              <a:t>look</a:t>
            </a:r>
            <a:r>
              <a:rPr lang="de-DE" sz="1400" dirty="0"/>
              <a:t> </a:t>
            </a:r>
            <a:r>
              <a:rPr lang="de-DE" sz="1400" dirty="0" err="1"/>
              <a:t>cloudy</a:t>
            </a:r>
            <a:r>
              <a:rPr lang="de-DE" sz="1400" dirty="0"/>
              <a:t> </a:t>
            </a:r>
            <a:r>
              <a:rPr lang="de-DE" sz="1400" dirty="0" err="1"/>
              <a:t>when</a:t>
            </a:r>
            <a:r>
              <a:rPr lang="de-DE" sz="1400" dirty="0"/>
              <a:t> </a:t>
            </a:r>
            <a:r>
              <a:rPr lang="de-DE" sz="1400" dirty="0" err="1"/>
              <a:t>illuminated</a:t>
            </a:r>
            <a:endParaRPr lang="de-DE" sz="1400" dirty="0"/>
          </a:p>
        </p:txBody>
      </p:sp>
      <p:sp>
        <p:nvSpPr>
          <p:cNvPr id="473" name="Textfeld 454">
            <a:extLst>
              <a:ext uri="{FF2B5EF4-FFF2-40B4-BE49-F238E27FC236}">
                <a16:creationId xmlns:a16="http://schemas.microsoft.com/office/drawing/2014/main" id="{C40804AD-E80B-4B47-864E-A1EDDF9B6A04}"/>
              </a:ext>
            </a:extLst>
          </p:cNvPr>
          <p:cNvSpPr txBox="1"/>
          <p:nvPr/>
        </p:nvSpPr>
        <p:spPr>
          <a:xfrm>
            <a:off x="5170446" y="1340357"/>
            <a:ext cx="1918602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400" dirty="0"/>
              <a:t>Large </a:t>
            </a:r>
            <a:r>
              <a:rPr lang="de-DE" sz="1400" dirty="0" err="1"/>
              <a:t>size</a:t>
            </a:r>
            <a:r>
              <a:rPr lang="de-DE" sz="1400" dirty="0"/>
              <a:t> –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thin</a:t>
            </a:r>
            <a:r>
              <a:rPr lang="de-DE" sz="1400" dirty="0"/>
              <a:t> film</a:t>
            </a:r>
          </a:p>
        </p:txBody>
      </p:sp>
      <p:sp>
        <p:nvSpPr>
          <p:cNvPr id="474" name="Textfeld 454">
            <a:extLst>
              <a:ext uri="{FF2B5EF4-FFF2-40B4-BE49-F238E27FC236}">
                <a16:creationId xmlns:a16="http://schemas.microsoft.com/office/drawing/2014/main" id="{F341CAA2-5C4F-482D-891C-59BD3F91F3F4}"/>
              </a:ext>
            </a:extLst>
          </p:cNvPr>
          <p:cNvSpPr txBox="1"/>
          <p:nvPr/>
        </p:nvSpPr>
        <p:spPr>
          <a:xfrm>
            <a:off x="704216" y="1950406"/>
            <a:ext cx="2126736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1400" dirty="0"/>
              <a:t>Small </a:t>
            </a:r>
            <a:r>
              <a:rPr lang="de-DE" sz="1400" dirty="0" err="1"/>
              <a:t>size</a:t>
            </a:r>
            <a:r>
              <a:rPr lang="de-DE" sz="1400" dirty="0"/>
              <a:t> –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thicker</a:t>
            </a:r>
            <a:r>
              <a:rPr lang="de-DE" sz="1400" dirty="0"/>
              <a:t> film</a:t>
            </a:r>
          </a:p>
        </p:txBody>
      </p:sp>
      <p:grpSp>
        <p:nvGrpSpPr>
          <p:cNvPr id="475" name="Gruppieren 271">
            <a:extLst>
              <a:ext uri="{FF2B5EF4-FFF2-40B4-BE49-F238E27FC236}">
                <a16:creationId xmlns:a16="http://schemas.microsoft.com/office/drawing/2014/main" id="{1CF6D32E-7E6B-479A-9EDE-34051E7DBCD6}"/>
              </a:ext>
            </a:extLst>
          </p:cNvPr>
          <p:cNvGrpSpPr/>
          <p:nvPr/>
        </p:nvGrpSpPr>
        <p:grpSpPr>
          <a:xfrm>
            <a:off x="5170446" y="4085277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476" name="Achteck 175">
              <a:extLst>
                <a:ext uri="{FF2B5EF4-FFF2-40B4-BE49-F238E27FC236}">
                  <a16:creationId xmlns:a16="http://schemas.microsoft.com/office/drawing/2014/main" id="{86515E55-5C5E-4CC5-87DD-E9449CB555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477" name="Achteck 176">
              <a:extLst>
                <a:ext uri="{FF2B5EF4-FFF2-40B4-BE49-F238E27FC236}">
                  <a16:creationId xmlns:a16="http://schemas.microsoft.com/office/drawing/2014/main" id="{124C0041-BE95-4526-9296-6752157DB8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478" name="Achteck 177">
              <a:extLst>
                <a:ext uri="{FF2B5EF4-FFF2-40B4-BE49-F238E27FC236}">
                  <a16:creationId xmlns:a16="http://schemas.microsoft.com/office/drawing/2014/main" id="{134AFD4D-3C86-4693-955D-8F63BA4A12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79" name="Achteck 178">
              <a:extLst>
                <a:ext uri="{FF2B5EF4-FFF2-40B4-BE49-F238E27FC236}">
                  <a16:creationId xmlns:a16="http://schemas.microsoft.com/office/drawing/2014/main" id="{39A59648-2427-4B5D-9973-EF4046C224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480" name="Achteck 179">
              <a:extLst>
                <a:ext uri="{FF2B5EF4-FFF2-40B4-BE49-F238E27FC236}">
                  <a16:creationId xmlns:a16="http://schemas.microsoft.com/office/drawing/2014/main" id="{B8C629DF-CC1B-45A7-90A5-84DF1262B03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8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81" name="Achteck 180">
              <a:extLst>
                <a:ext uri="{FF2B5EF4-FFF2-40B4-BE49-F238E27FC236}">
                  <a16:creationId xmlns:a16="http://schemas.microsoft.com/office/drawing/2014/main" id="{A49F81D2-8694-4FA0-888E-E52D23C3C3A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82" name="Achteck 181">
              <a:extLst>
                <a:ext uri="{FF2B5EF4-FFF2-40B4-BE49-F238E27FC236}">
                  <a16:creationId xmlns:a16="http://schemas.microsoft.com/office/drawing/2014/main" id="{65AA3A69-624F-47AC-A04E-2A8F933C5F7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483" name="Achteck 182">
              <a:extLst>
                <a:ext uri="{FF2B5EF4-FFF2-40B4-BE49-F238E27FC236}">
                  <a16:creationId xmlns:a16="http://schemas.microsoft.com/office/drawing/2014/main" id="{EB72C22C-79CE-4692-A662-0D6ABC4A61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484" name="Achteck 183">
              <a:extLst>
                <a:ext uri="{FF2B5EF4-FFF2-40B4-BE49-F238E27FC236}">
                  <a16:creationId xmlns:a16="http://schemas.microsoft.com/office/drawing/2014/main" id="{67FAE281-C39F-475E-9959-0AA2BF6E07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85" name="Achteck 184">
              <a:extLst>
                <a:ext uri="{FF2B5EF4-FFF2-40B4-BE49-F238E27FC236}">
                  <a16:creationId xmlns:a16="http://schemas.microsoft.com/office/drawing/2014/main" id="{4CD1C6D7-D777-4BCA-B36F-7135EB00B1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486" name="Achteck 185">
              <a:extLst>
                <a:ext uri="{FF2B5EF4-FFF2-40B4-BE49-F238E27FC236}">
                  <a16:creationId xmlns:a16="http://schemas.microsoft.com/office/drawing/2014/main" id="{F33ADF29-F015-411D-B329-B670D4F69B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487" name="Achteck 186">
              <a:extLst>
                <a:ext uri="{FF2B5EF4-FFF2-40B4-BE49-F238E27FC236}">
                  <a16:creationId xmlns:a16="http://schemas.microsoft.com/office/drawing/2014/main" id="{D2DD87EE-1218-495D-A9A2-DEB75A3119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488" name="Achteck 187">
              <a:extLst>
                <a:ext uri="{FF2B5EF4-FFF2-40B4-BE49-F238E27FC236}">
                  <a16:creationId xmlns:a16="http://schemas.microsoft.com/office/drawing/2014/main" id="{A8D79705-C63F-4C89-B2B2-6CFAE2A668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489" name="Achteck 188">
              <a:extLst>
                <a:ext uri="{FF2B5EF4-FFF2-40B4-BE49-F238E27FC236}">
                  <a16:creationId xmlns:a16="http://schemas.microsoft.com/office/drawing/2014/main" id="{A8BA3DCC-2F3B-4F73-ABD2-4B1BBD7308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490" name="Achteck 189">
              <a:extLst>
                <a:ext uri="{FF2B5EF4-FFF2-40B4-BE49-F238E27FC236}">
                  <a16:creationId xmlns:a16="http://schemas.microsoft.com/office/drawing/2014/main" id="{9FA4DF11-8EA5-4E85-97DB-6AEAF5D5F4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491" name="Achteck 190">
              <a:extLst>
                <a:ext uri="{FF2B5EF4-FFF2-40B4-BE49-F238E27FC236}">
                  <a16:creationId xmlns:a16="http://schemas.microsoft.com/office/drawing/2014/main" id="{A41130BC-1F46-4877-BD63-09D5AC5068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492" name="Achteck 191">
              <a:extLst>
                <a:ext uri="{FF2B5EF4-FFF2-40B4-BE49-F238E27FC236}">
                  <a16:creationId xmlns:a16="http://schemas.microsoft.com/office/drawing/2014/main" id="{907058B8-8F3C-4B33-841F-4593C8AA9CA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493" name="Achteck 192">
              <a:extLst>
                <a:ext uri="{FF2B5EF4-FFF2-40B4-BE49-F238E27FC236}">
                  <a16:creationId xmlns:a16="http://schemas.microsoft.com/office/drawing/2014/main" id="{2A5450CF-F319-49DC-8C20-692902F0E4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494" name="Gruppieren 271">
            <a:extLst>
              <a:ext uri="{FF2B5EF4-FFF2-40B4-BE49-F238E27FC236}">
                <a16:creationId xmlns:a16="http://schemas.microsoft.com/office/drawing/2014/main" id="{AD824B27-161A-44A5-BFCB-B5D749D7F372}"/>
              </a:ext>
            </a:extLst>
          </p:cNvPr>
          <p:cNvGrpSpPr/>
          <p:nvPr/>
        </p:nvGrpSpPr>
        <p:grpSpPr>
          <a:xfrm>
            <a:off x="5164479" y="2933611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495" name="Achteck 175">
              <a:extLst>
                <a:ext uri="{FF2B5EF4-FFF2-40B4-BE49-F238E27FC236}">
                  <a16:creationId xmlns:a16="http://schemas.microsoft.com/office/drawing/2014/main" id="{5818D94F-18C0-4DF4-8F24-9A0467B18A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496" name="Achteck 176">
              <a:extLst>
                <a:ext uri="{FF2B5EF4-FFF2-40B4-BE49-F238E27FC236}">
                  <a16:creationId xmlns:a16="http://schemas.microsoft.com/office/drawing/2014/main" id="{FDBF703E-8967-44AD-90E4-CB3EF8D60B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497" name="Achteck 177">
              <a:extLst>
                <a:ext uri="{FF2B5EF4-FFF2-40B4-BE49-F238E27FC236}">
                  <a16:creationId xmlns:a16="http://schemas.microsoft.com/office/drawing/2014/main" id="{9902E5A7-6806-4433-85F7-F80AAF4B7F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498" name="Achteck 178">
              <a:extLst>
                <a:ext uri="{FF2B5EF4-FFF2-40B4-BE49-F238E27FC236}">
                  <a16:creationId xmlns:a16="http://schemas.microsoft.com/office/drawing/2014/main" id="{9A96B154-36B3-4702-A270-666D4AFA4A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499" name="Achteck 179">
              <a:extLst>
                <a:ext uri="{FF2B5EF4-FFF2-40B4-BE49-F238E27FC236}">
                  <a16:creationId xmlns:a16="http://schemas.microsoft.com/office/drawing/2014/main" id="{5F836F47-0688-4664-A3C5-B46BDACF994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00" name="Achteck 180">
              <a:extLst>
                <a:ext uri="{FF2B5EF4-FFF2-40B4-BE49-F238E27FC236}">
                  <a16:creationId xmlns:a16="http://schemas.microsoft.com/office/drawing/2014/main" id="{FB83D1A5-E879-40E2-BB3A-D335626358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01" name="Achteck 181">
              <a:extLst>
                <a:ext uri="{FF2B5EF4-FFF2-40B4-BE49-F238E27FC236}">
                  <a16:creationId xmlns:a16="http://schemas.microsoft.com/office/drawing/2014/main" id="{0BB40954-7FB2-4424-A931-F03CED562F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02" name="Achteck 182">
              <a:extLst>
                <a:ext uri="{FF2B5EF4-FFF2-40B4-BE49-F238E27FC236}">
                  <a16:creationId xmlns:a16="http://schemas.microsoft.com/office/drawing/2014/main" id="{67166C02-7909-41B2-AEE1-3A6C55210C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03" name="Achteck 183">
              <a:extLst>
                <a:ext uri="{FF2B5EF4-FFF2-40B4-BE49-F238E27FC236}">
                  <a16:creationId xmlns:a16="http://schemas.microsoft.com/office/drawing/2014/main" id="{70F4F493-E839-4920-A6D7-FF99185ED2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04" name="Achteck 184">
              <a:extLst>
                <a:ext uri="{FF2B5EF4-FFF2-40B4-BE49-F238E27FC236}">
                  <a16:creationId xmlns:a16="http://schemas.microsoft.com/office/drawing/2014/main" id="{00D0C888-DC03-4E67-AA17-5B5419EEF2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05" name="Achteck 185">
              <a:extLst>
                <a:ext uri="{FF2B5EF4-FFF2-40B4-BE49-F238E27FC236}">
                  <a16:creationId xmlns:a16="http://schemas.microsoft.com/office/drawing/2014/main" id="{2BE97444-1F69-4EFC-8393-3429CAF00C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06" name="Achteck 186">
              <a:extLst>
                <a:ext uri="{FF2B5EF4-FFF2-40B4-BE49-F238E27FC236}">
                  <a16:creationId xmlns:a16="http://schemas.microsoft.com/office/drawing/2014/main" id="{64809C77-6447-417A-AAE3-A1F1057B11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07" name="Achteck 187">
              <a:extLst>
                <a:ext uri="{FF2B5EF4-FFF2-40B4-BE49-F238E27FC236}">
                  <a16:creationId xmlns:a16="http://schemas.microsoft.com/office/drawing/2014/main" id="{8B17EAD1-1A0F-4516-A6A4-F0B8AE0907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508" name="Achteck 188">
              <a:extLst>
                <a:ext uri="{FF2B5EF4-FFF2-40B4-BE49-F238E27FC236}">
                  <a16:creationId xmlns:a16="http://schemas.microsoft.com/office/drawing/2014/main" id="{E1184E3C-1D02-4BF9-AE81-97425E7455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509" name="Achteck 189">
              <a:extLst>
                <a:ext uri="{FF2B5EF4-FFF2-40B4-BE49-F238E27FC236}">
                  <a16:creationId xmlns:a16="http://schemas.microsoft.com/office/drawing/2014/main" id="{37DE0B37-E39C-45FA-B4B0-1804716ACC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510" name="Achteck 190">
              <a:extLst>
                <a:ext uri="{FF2B5EF4-FFF2-40B4-BE49-F238E27FC236}">
                  <a16:creationId xmlns:a16="http://schemas.microsoft.com/office/drawing/2014/main" id="{4F1DD431-07D8-4529-B4B7-7BE5E7F29E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511" name="Achteck 191">
              <a:extLst>
                <a:ext uri="{FF2B5EF4-FFF2-40B4-BE49-F238E27FC236}">
                  <a16:creationId xmlns:a16="http://schemas.microsoft.com/office/drawing/2014/main" id="{A38C5318-AF68-416D-A47A-4F8C57996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512" name="Achteck 192">
              <a:extLst>
                <a:ext uri="{FF2B5EF4-FFF2-40B4-BE49-F238E27FC236}">
                  <a16:creationId xmlns:a16="http://schemas.microsoft.com/office/drawing/2014/main" id="{2EB83F3B-8155-403C-89A6-0F163DB00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513" name="Gruppieren 271">
            <a:extLst>
              <a:ext uri="{FF2B5EF4-FFF2-40B4-BE49-F238E27FC236}">
                <a16:creationId xmlns:a16="http://schemas.microsoft.com/office/drawing/2014/main" id="{0984B3CA-1763-4927-B65D-B3E353FDE42A}"/>
              </a:ext>
            </a:extLst>
          </p:cNvPr>
          <p:cNvGrpSpPr/>
          <p:nvPr/>
        </p:nvGrpSpPr>
        <p:grpSpPr>
          <a:xfrm>
            <a:off x="5170446" y="5175493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514" name="Achteck 175">
              <a:extLst>
                <a:ext uri="{FF2B5EF4-FFF2-40B4-BE49-F238E27FC236}">
                  <a16:creationId xmlns:a16="http://schemas.microsoft.com/office/drawing/2014/main" id="{A5801555-2829-4C96-856D-2FC8FF6506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15" name="Achteck 176">
              <a:extLst>
                <a:ext uri="{FF2B5EF4-FFF2-40B4-BE49-F238E27FC236}">
                  <a16:creationId xmlns:a16="http://schemas.microsoft.com/office/drawing/2014/main" id="{17518E8E-D160-4987-9DF6-0243705C46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516" name="Achteck 177">
              <a:extLst>
                <a:ext uri="{FF2B5EF4-FFF2-40B4-BE49-F238E27FC236}">
                  <a16:creationId xmlns:a16="http://schemas.microsoft.com/office/drawing/2014/main" id="{60476DEC-BC5F-4E99-A696-5E5838C116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17" name="Achteck 178">
              <a:extLst>
                <a:ext uri="{FF2B5EF4-FFF2-40B4-BE49-F238E27FC236}">
                  <a16:creationId xmlns:a16="http://schemas.microsoft.com/office/drawing/2014/main" id="{892144C7-6FE4-4973-92BF-7B40CA999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518" name="Achteck 179">
              <a:extLst>
                <a:ext uri="{FF2B5EF4-FFF2-40B4-BE49-F238E27FC236}">
                  <a16:creationId xmlns:a16="http://schemas.microsoft.com/office/drawing/2014/main" id="{026CFAA3-F9E0-4C01-8265-CF8B9011283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8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19" name="Achteck 180">
              <a:extLst>
                <a:ext uri="{FF2B5EF4-FFF2-40B4-BE49-F238E27FC236}">
                  <a16:creationId xmlns:a16="http://schemas.microsoft.com/office/drawing/2014/main" id="{EA37E5CA-5E19-479A-B03D-763EF8AC80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20" name="Achteck 181">
              <a:extLst>
                <a:ext uri="{FF2B5EF4-FFF2-40B4-BE49-F238E27FC236}">
                  <a16:creationId xmlns:a16="http://schemas.microsoft.com/office/drawing/2014/main" id="{49402D84-05A8-4709-88B8-3EE0565CDE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21" name="Achteck 182">
              <a:extLst>
                <a:ext uri="{FF2B5EF4-FFF2-40B4-BE49-F238E27FC236}">
                  <a16:creationId xmlns:a16="http://schemas.microsoft.com/office/drawing/2014/main" id="{B0954D9E-A73C-4277-890D-B9B6BCDA6B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22" name="Achteck 183">
              <a:extLst>
                <a:ext uri="{FF2B5EF4-FFF2-40B4-BE49-F238E27FC236}">
                  <a16:creationId xmlns:a16="http://schemas.microsoft.com/office/drawing/2014/main" id="{FB5FA432-79AE-4299-B140-843D4378C9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23" name="Achteck 184">
              <a:extLst>
                <a:ext uri="{FF2B5EF4-FFF2-40B4-BE49-F238E27FC236}">
                  <a16:creationId xmlns:a16="http://schemas.microsoft.com/office/drawing/2014/main" id="{D6F165D3-5E5E-4914-9F30-06EC5F4EA7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24" name="Achteck 185">
              <a:extLst>
                <a:ext uri="{FF2B5EF4-FFF2-40B4-BE49-F238E27FC236}">
                  <a16:creationId xmlns:a16="http://schemas.microsoft.com/office/drawing/2014/main" id="{FE5C531D-F28C-40C2-BBCE-14E773CBE2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25" name="Achteck 186">
              <a:extLst>
                <a:ext uri="{FF2B5EF4-FFF2-40B4-BE49-F238E27FC236}">
                  <a16:creationId xmlns:a16="http://schemas.microsoft.com/office/drawing/2014/main" id="{46C95FA9-CDDA-48C4-8826-4B9F845139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26" name="Achteck 187">
              <a:extLst>
                <a:ext uri="{FF2B5EF4-FFF2-40B4-BE49-F238E27FC236}">
                  <a16:creationId xmlns:a16="http://schemas.microsoft.com/office/drawing/2014/main" id="{84B9DC61-C546-4E65-B38D-B0BC86428C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527" name="Achteck 188">
              <a:extLst>
                <a:ext uri="{FF2B5EF4-FFF2-40B4-BE49-F238E27FC236}">
                  <a16:creationId xmlns:a16="http://schemas.microsoft.com/office/drawing/2014/main" id="{64969243-BAF4-447A-8BAE-9428B7848D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528" name="Achteck 189">
              <a:extLst>
                <a:ext uri="{FF2B5EF4-FFF2-40B4-BE49-F238E27FC236}">
                  <a16:creationId xmlns:a16="http://schemas.microsoft.com/office/drawing/2014/main" id="{C610F2EC-D0CA-4EF4-9883-FBDD98DD7B9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529" name="Achteck 190">
              <a:extLst>
                <a:ext uri="{FF2B5EF4-FFF2-40B4-BE49-F238E27FC236}">
                  <a16:creationId xmlns:a16="http://schemas.microsoft.com/office/drawing/2014/main" id="{EF6F6D3A-DEE8-4D0B-90C7-F3E8E4A890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530" name="Achteck 191">
              <a:extLst>
                <a:ext uri="{FF2B5EF4-FFF2-40B4-BE49-F238E27FC236}">
                  <a16:creationId xmlns:a16="http://schemas.microsoft.com/office/drawing/2014/main" id="{0F5C65D1-6259-4DD3-9373-A585412236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531" name="Achteck 192">
              <a:extLst>
                <a:ext uri="{FF2B5EF4-FFF2-40B4-BE49-F238E27FC236}">
                  <a16:creationId xmlns:a16="http://schemas.microsoft.com/office/drawing/2014/main" id="{632045F9-3C52-4CD9-8F18-BE7DB0C99D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532" name="Gruppieren 272">
            <a:extLst>
              <a:ext uri="{FF2B5EF4-FFF2-40B4-BE49-F238E27FC236}">
                <a16:creationId xmlns:a16="http://schemas.microsoft.com/office/drawing/2014/main" id="{EA3FC378-79C7-4182-AECA-0E2F00B9EDE5}"/>
              </a:ext>
            </a:extLst>
          </p:cNvPr>
          <p:cNvGrpSpPr/>
          <p:nvPr/>
        </p:nvGrpSpPr>
        <p:grpSpPr>
          <a:xfrm>
            <a:off x="704216" y="42955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533" name="Achteck 211">
              <a:extLst>
                <a:ext uri="{FF2B5EF4-FFF2-40B4-BE49-F238E27FC236}">
                  <a16:creationId xmlns:a16="http://schemas.microsoft.com/office/drawing/2014/main" id="{5904CBEB-4BF3-43C9-9CE1-A7794F550C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34" name="Achteck 212">
              <a:extLst>
                <a:ext uri="{FF2B5EF4-FFF2-40B4-BE49-F238E27FC236}">
                  <a16:creationId xmlns:a16="http://schemas.microsoft.com/office/drawing/2014/main" id="{312D4E79-AFCA-42F6-A679-8F577F8F53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535" name="Achteck 213">
              <a:extLst>
                <a:ext uri="{FF2B5EF4-FFF2-40B4-BE49-F238E27FC236}">
                  <a16:creationId xmlns:a16="http://schemas.microsoft.com/office/drawing/2014/main" id="{1953CBB5-AE5E-4AE8-A901-AE7BE5C9E0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36" name="Achteck 214">
              <a:extLst>
                <a:ext uri="{FF2B5EF4-FFF2-40B4-BE49-F238E27FC236}">
                  <a16:creationId xmlns:a16="http://schemas.microsoft.com/office/drawing/2014/main" id="{5B28838B-B519-41A6-8FF4-D3B994A67D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537" name="Achteck 215">
              <a:extLst>
                <a:ext uri="{FF2B5EF4-FFF2-40B4-BE49-F238E27FC236}">
                  <a16:creationId xmlns:a16="http://schemas.microsoft.com/office/drawing/2014/main" id="{F7A012A3-2699-4284-9C7F-3E9B2061B1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7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38" name="Achteck 216">
              <a:extLst>
                <a:ext uri="{FF2B5EF4-FFF2-40B4-BE49-F238E27FC236}">
                  <a16:creationId xmlns:a16="http://schemas.microsoft.com/office/drawing/2014/main" id="{E7ECED3D-22F7-4B34-A989-34F6175E8E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39" name="Achteck 217">
              <a:extLst>
                <a:ext uri="{FF2B5EF4-FFF2-40B4-BE49-F238E27FC236}">
                  <a16:creationId xmlns:a16="http://schemas.microsoft.com/office/drawing/2014/main" id="{5A1DA4FE-9F5A-478D-825A-395E5EE154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40" name="Achteck 218">
              <a:extLst>
                <a:ext uri="{FF2B5EF4-FFF2-40B4-BE49-F238E27FC236}">
                  <a16:creationId xmlns:a16="http://schemas.microsoft.com/office/drawing/2014/main" id="{DBC493FF-BA53-4521-8C84-06B2FCC21E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41" name="Achteck 219">
              <a:extLst>
                <a:ext uri="{FF2B5EF4-FFF2-40B4-BE49-F238E27FC236}">
                  <a16:creationId xmlns:a16="http://schemas.microsoft.com/office/drawing/2014/main" id="{386AE150-51C1-47D1-9327-3EC465E108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42" name="Achteck 220">
              <a:extLst>
                <a:ext uri="{FF2B5EF4-FFF2-40B4-BE49-F238E27FC236}">
                  <a16:creationId xmlns:a16="http://schemas.microsoft.com/office/drawing/2014/main" id="{BA3F39FF-8661-4748-BC37-2CA97F96ED0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43" name="Achteck 221">
              <a:extLst>
                <a:ext uri="{FF2B5EF4-FFF2-40B4-BE49-F238E27FC236}">
                  <a16:creationId xmlns:a16="http://schemas.microsoft.com/office/drawing/2014/main" id="{7675B8A6-D20C-417D-9E05-3DF82224600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44" name="Achteck 222">
              <a:extLst>
                <a:ext uri="{FF2B5EF4-FFF2-40B4-BE49-F238E27FC236}">
                  <a16:creationId xmlns:a16="http://schemas.microsoft.com/office/drawing/2014/main" id="{4CEA875D-611A-489E-A994-B2AA04FAB8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45" name="Achteck 223">
              <a:extLst>
                <a:ext uri="{FF2B5EF4-FFF2-40B4-BE49-F238E27FC236}">
                  <a16:creationId xmlns:a16="http://schemas.microsoft.com/office/drawing/2014/main" id="{7C37BCD4-6A76-4D23-B362-99B669A819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546" name="Achteck 224">
              <a:extLst>
                <a:ext uri="{FF2B5EF4-FFF2-40B4-BE49-F238E27FC236}">
                  <a16:creationId xmlns:a16="http://schemas.microsoft.com/office/drawing/2014/main" id="{141090E1-7E18-41F1-A77E-CABD616EDA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547" name="Achteck 225">
              <a:extLst>
                <a:ext uri="{FF2B5EF4-FFF2-40B4-BE49-F238E27FC236}">
                  <a16:creationId xmlns:a16="http://schemas.microsoft.com/office/drawing/2014/main" id="{2B2D99EE-51F3-40C3-B867-0445A32325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548" name="Achteck 226">
              <a:extLst>
                <a:ext uri="{FF2B5EF4-FFF2-40B4-BE49-F238E27FC236}">
                  <a16:creationId xmlns:a16="http://schemas.microsoft.com/office/drawing/2014/main" id="{2294ACEC-D7D4-445B-9610-E778009E37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549" name="Achteck 227">
              <a:extLst>
                <a:ext uri="{FF2B5EF4-FFF2-40B4-BE49-F238E27FC236}">
                  <a16:creationId xmlns:a16="http://schemas.microsoft.com/office/drawing/2014/main" id="{9DE94BCB-4770-4A14-9A70-75F17B2D26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550" name="Achteck 228">
              <a:extLst>
                <a:ext uri="{FF2B5EF4-FFF2-40B4-BE49-F238E27FC236}">
                  <a16:creationId xmlns:a16="http://schemas.microsoft.com/office/drawing/2014/main" id="{E649CFE6-3CF6-4388-B224-E92B7E3001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551" name="Gruppieren 272">
            <a:extLst>
              <a:ext uri="{FF2B5EF4-FFF2-40B4-BE49-F238E27FC236}">
                <a16:creationId xmlns:a16="http://schemas.microsoft.com/office/drawing/2014/main" id="{39BE544A-6C2A-4ABF-9126-9A0F8CB88F20}"/>
              </a:ext>
            </a:extLst>
          </p:cNvPr>
          <p:cNvGrpSpPr/>
          <p:nvPr/>
        </p:nvGrpSpPr>
        <p:grpSpPr>
          <a:xfrm>
            <a:off x="704216" y="33530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552" name="Achteck 211">
              <a:extLst>
                <a:ext uri="{FF2B5EF4-FFF2-40B4-BE49-F238E27FC236}">
                  <a16:creationId xmlns:a16="http://schemas.microsoft.com/office/drawing/2014/main" id="{5611EA04-1FC5-45F7-9001-12DAC4509E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553" name="Achteck 212">
              <a:extLst>
                <a:ext uri="{FF2B5EF4-FFF2-40B4-BE49-F238E27FC236}">
                  <a16:creationId xmlns:a16="http://schemas.microsoft.com/office/drawing/2014/main" id="{1B50FDC4-7BC5-4FBD-9C72-DF1F747801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554" name="Achteck 213">
              <a:extLst>
                <a:ext uri="{FF2B5EF4-FFF2-40B4-BE49-F238E27FC236}">
                  <a16:creationId xmlns:a16="http://schemas.microsoft.com/office/drawing/2014/main" id="{A34B93B0-8C81-4D22-8AFC-E46AF2237A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555" name="Achteck 214">
              <a:extLst>
                <a:ext uri="{FF2B5EF4-FFF2-40B4-BE49-F238E27FC236}">
                  <a16:creationId xmlns:a16="http://schemas.microsoft.com/office/drawing/2014/main" id="{1D2569D7-3EF2-43B6-8896-39A1678932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556" name="Achteck 215">
              <a:extLst>
                <a:ext uri="{FF2B5EF4-FFF2-40B4-BE49-F238E27FC236}">
                  <a16:creationId xmlns:a16="http://schemas.microsoft.com/office/drawing/2014/main" id="{9D46B1C6-3F3A-4163-8282-5243E06B18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7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57" name="Achteck 216">
              <a:extLst>
                <a:ext uri="{FF2B5EF4-FFF2-40B4-BE49-F238E27FC236}">
                  <a16:creationId xmlns:a16="http://schemas.microsoft.com/office/drawing/2014/main" id="{33BE4EBA-7570-4F10-BD5C-D1A45358C0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58" name="Achteck 217">
              <a:extLst>
                <a:ext uri="{FF2B5EF4-FFF2-40B4-BE49-F238E27FC236}">
                  <a16:creationId xmlns:a16="http://schemas.microsoft.com/office/drawing/2014/main" id="{4DA7A1FC-390C-404B-998A-8190069750C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559" name="Achteck 218">
              <a:extLst>
                <a:ext uri="{FF2B5EF4-FFF2-40B4-BE49-F238E27FC236}">
                  <a16:creationId xmlns:a16="http://schemas.microsoft.com/office/drawing/2014/main" id="{4306BF5D-3753-4591-B6A0-FA6DECDC4DE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560" name="Achteck 219">
              <a:extLst>
                <a:ext uri="{FF2B5EF4-FFF2-40B4-BE49-F238E27FC236}">
                  <a16:creationId xmlns:a16="http://schemas.microsoft.com/office/drawing/2014/main" id="{D6860984-16FA-4194-B8A7-12CB185EEB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561" name="Achteck 220">
              <a:extLst>
                <a:ext uri="{FF2B5EF4-FFF2-40B4-BE49-F238E27FC236}">
                  <a16:creationId xmlns:a16="http://schemas.microsoft.com/office/drawing/2014/main" id="{598D5B8C-3892-462F-82CD-D5394CC944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562" name="Achteck 221">
              <a:extLst>
                <a:ext uri="{FF2B5EF4-FFF2-40B4-BE49-F238E27FC236}">
                  <a16:creationId xmlns:a16="http://schemas.microsoft.com/office/drawing/2014/main" id="{B55F9A97-8C80-46D4-992E-C752513274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563" name="Achteck 222">
              <a:extLst>
                <a:ext uri="{FF2B5EF4-FFF2-40B4-BE49-F238E27FC236}">
                  <a16:creationId xmlns:a16="http://schemas.microsoft.com/office/drawing/2014/main" id="{1754741E-DDE4-47EF-997E-99D9CFC0D7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582" name="Achteck 223">
              <a:extLst>
                <a:ext uri="{FF2B5EF4-FFF2-40B4-BE49-F238E27FC236}">
                  <a16:creationId xmlns:a16="http://schemas.microsoft.com/office/drawing/2014/main" id="{41E400F0-9D22-439A-9F4F-AC93C7220A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601" name="Achteck 224">
              <a:extLst>
                <a:ext uri="{FF2B5EF4-FFF2-40B4-BE49-F238E27FC236}">
                  <a16:creationId xmlns:a16="http://schemas.microsoft.com/office/drawing/2014/main" id="{B5AF24B8-E10F-4030-B48D-FC0F6FF032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620" name="Achteck 225">
              <a:extLst>
                <a:ext uri="{FF2B5EF4-FFF2-40B4-BE49-F238E27FC236}">
                  <a16:creationId xmlns:a16="http://schemas.microsoft.com/office/drawing/2014/main" id="{51C12D9D-A495-4A5C-A329-D08805884A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639" name="Achteck 226">
              <a:extLst>
                <a:ext uri="{FF2B5EF4-FFF2-40B4-BE49-F238E27FC236}">
                  <a16:creationId xmlns:a16="http://schemas.microsoft.com/office/drawing/2014/main" id="{28187B65-9AAB-4E81-A50A-4CDEA1F91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658" name="Achteck 227">
              <a:extLst>
                <a:ext uri="{FF2B5EF4-FFF2-40B4-BE49-F238E27FC236}">
                  <a16:creationId xmlns:a16="http://schemas.microsoft.com/office/drawing/2014/main" id="{7418D754-9493-4CAD-B80B-78F730D656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659" name="Achteck 228">
              <a:extLst>
                <a:ext uri="{FF2B5EF4-FFF2-40B4-BE49-F238E27FC236}">
                  <a16:creationId xmlns:a16="http://schemas.microsoft.com/office/drawing/2014/main" id="{546834E1-D30F-4BB7-B367-DFF7195F99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660" name="Gruppieren 272">
            <a:extLst>
              <a:ext uri="{FF2B5EF4-FFF2-40B4-BE49-F238E27FC236}">
                <a16:creationId xmlns:a16="http://schemas.microsoft.com/office/drawing/2014/main" id="{D9A374CC-1C25-419F-8F16-154C807DAF00}"/>
              </a:ext>
            </a:extLst>
          </p:cNvPr>
          <p:cNvGrpSpPr/>
          <p:nvPr/>
        </p:nvGrpSpPr>
        <p:grpSpPr>
          <a:xfrm>
            <a:off x="704216" y="5210099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661" name="Achteck 211">
              <a:extLst>
                <a:ext uri="{FF2B5EF4-FFF2-40B4-BE49-F238E27FC236}">
                  <a16:creationId xmlns:a16="http://schemas.microsoft.com/office/drawing/2014/main" id="{B28EDB51-38EE-49BF-933F-53EFBA6F1F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662" name="Achteck 212">
              <a:extLst>
                <a:ext uri="{FF2B5EF4-FFF2-40B4-BE49-F238E27FC236}">
                  <a16:creationId xmlns:a16="http://schemas.microsoft.com/office/drawing/2014/main" id="{54CD6476-A371-46A3-8E45-0A7639A670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663" name="Achteck 213">
              <a:extLst>
                <a:ext uri="{FF2B5EF4-FFF2-40B4-BE49-F238E27FC236}">
                  <a16:creationId xmlns:a16="http://schemas.microsoft.com/office/drawing/2014/main" id="{D6BD1E19-584A-4E75-8C38-DED654D2DD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664" name="Achteck 214">
              <a:extLst>
                <a:ext uri="{FF2B5EF4-FFF2-40B4-BE49-F238E27FC236}">
                  <a16:creationId xmlns:a16="http://schemas.microsoft.com/office/drawing/2014/main" id="{5F040360-9A2B-4DA7-83A9-3905499A1B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665" name="Achteck 215">
              <a:extLst>
                <a:ext uri="{FF2B5EF4-FFF2-40B4-BE49-F238E27FC236}">
                  <a16:creationId xmlns:a16="http://schemas.microsoft.com/office/drawing/2014/main" id="{CEF8B67C-FC15-4733-91C1-A47F0E0EA9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7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66" name="Achteck 216">
              <a:extLst>
                <a:ext uri="{FF2B5EF4-FFF2-40B4-BE49-F238E27FC236}">
                  <a16:creationId xmlns:a16="http://schemas.microsoft.com/office/drawing/2014/main" id="{4F90B007-4C06-436F-8F62-3C916418CC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67" name="Achteck 217">
              <a:extLst>
                <a:ext uri="{FF2B5EF4-FFF2-40B4-BE49-F238E27FC236}">
                  <a16:creationId xmlns:a16="http://schemas.microsoft.com/office/drawing/2014/main" id="{6912B999-A7C9-4982-B7C8-D76801B0190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668" name="Achteck 218">
              <a:extLst>
                <a:ext uri="{FF2B5EF4-FFF2-40B4-BE49-F238E27FC236}">
                  <a16:creationId xmlns:a16="http://schemas.microsoft.com/office/drawing/2014/main" id="{70944A2E-A9D3-4ED7-A865-2E6C3BD395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669" name="Achteck 219">
              <a:extLst>
                <a:ext uri="{FF2B5EF4-FFF2-40B4-BE49-F238E27FC236}">
                  <a16:creationId xmlns:a16="http://schemas.microsoft.com/office/drawing/2014/main" id="{D2E6400C-7087-4A12-9434-F15126D70FE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670" name="Achteck 220">
              <a:extLst>
                <a:ext uri="{FF2B5EF4-FFF2-40B4-BE49-F238E27FC236}">
                  <a16:creationId xmlns:a16="http://schemas.microsoft.com/office/drawing/2014/main" id="{C6071102-5EE6-4248-A2E4-23C64F7612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71" name="Achteck 221">
              <a:extLst>
                <a:ext uri="{FF2B5EF4-FFF2-40B4-BE49-F238E27FC236}">
                  <a16:creationId xmlns:a16="http://schemas.microsoft.com/office/drawing/2014/main" id="{5501DDB4-1B4C-4CCD-A09F-9F71B2774B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72" name="Achteck 222">
              <a:extLst>
                <a:ext uri="{FF2B5EF4-FFF2-40B4-BE49-F238E27FC236}">
                  <a16:creationId xmlns:a16="http://schemas.microsoft.com/office/drawing/2014/main" id="{807B38DD-2D47-4C26-B9EE-CF673AFBD6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73" name="Achteck 223">
              <a:extLst>
                <a:ext uri="{FF2B5EF4-FFF2-40B4-BE49-F238E27FC236}">
                  <a16:creationId xmlns:a16="http://schemas.microsoft.com/office/drawing/2014/main" id="{5C54B088-9319-4997-8D26-CCAF078AC6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674" name="Achteck 224">
              <a:extLst>
                <a:ext uri="{FF2B5EF4-FFF2-40B4-BE49-F238E27FC236}">
                  <a16:creationId xmlns:a16="http://schemas.microsoft.com/office/drawing/2014/main" id="{EA47F66E-1AC2-44CB-B325-729AE3133F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675" name="Achteck 225">
              <a:extLst>
                <a:ext uri="{FF2B5EF4-FFF2-40B4-BE49-F238E27FC236}">
                  <a16:creationId xmlns:a16="http://schemas.microsoft.com/office/drawing/2014/main" id="{6001110F-D2DB-4C1D-BA03-7EA263D27B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676" name="Achteck 226">
              <a:extLst>
                <a:ext uri="{FF2B5EF4-FFF2-40B4-BE49-F238E27FC236}">
                  <a16:creationId xmlns:a16="http://schemas.microsoft.com/office/drawing/2014/main" id="{F3CB9BB0-D03B-4324-ABD5-0AE6CF5DEF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677" name="Achteck 227">
              <a:extLst>
                <a:ext uri="{FF2B5EF4-FFF2-40B4-BE49-F238E27FC236}">
                  <a16:creationId xmlns:a16="http://schemas.microsoft.com/office/drawing/2014/main" id="{3CA44E6C-2741-46E1-BAAF-2E3706DEFB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678" name="Achteck 228">
              <a:extLst>
                <a:ext uri="{FF2B5EF4-FFF2-40B4-BE49-F238E27FC236}">
                  <a16:creationId xmlns:a16="http://schemas.microsoft.com/office/drawing/2014/main" id="{CDB1BD71-B8D5-41B0-8145-C481FB74CAE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679" name="Gruppieren 271">
            <a:extLst>
              <a:ext uri="{FF2B5EF4-FFF2-40B4-BE49-F238E27FC236}">
                <a16:creationId xmlns:a16="http://schemas.microsoft.com/office/drawing/2014/main" id="{1AA3CDA1-9939-4ADC-804D-718B2401DB76}"/>
              </a:ext>
            </a:extLst>
          </p:cNvPr>
          <p:cNvGrpSpPr/>
          <p:nvPr/>
        </p:nvGrpSpPr>
        <p:grpSpPr>
          <a:xfrm>
            <a:off x="7265889" y="1825731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680" name="Achteck 175">
              <a:extLst>
                <a:ext uri="{FF2B5EF4-FFF2-40B4-BE49-F238E27FC236}">
                  <a16:creationId xmlns:a16="http://schemas.microsoft.com/office/drawing/2014/main" id="{640AF20D-CA4E-4F83-9835-E313307955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681" name="Achteck 176">
              <a:extLst>
                <a:ext uri="{FF2B5EF4-FFF2-40B4-BE49-F238E27FC236}">
                  <a16:creationId xmlns:a16="http://schemas.microsoft.com/office/drawing/2014/main" id="{A33B9E19-78B2-489C-8909-8F40E85292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682" name="Achteck 177">
              <a:extLst>
                <a:ext uri="{FF2B5EF4-FFF2-40B4-BE49-F238E27FC236}">
                  <a16:creationId xmlns:a16="http://schemas.microsoft.com/office/drawing/2014/main" id="{84E22D16-56F0-41ED-A7E5-A2170F43A8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683" name="Achteck 178">
              <a:extLst>
                <a:ext uri="{FF2B5EF4-FFF2-40B4-BE49-F238E27FC236}">
                  <a16:creationId xmlns:a16="http://schemas.microsoft.com/office/drawing/2014/main" id="{02921615-1692-473D-97AB-13C37899357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684" name="Achteck 179">
              <a:extLst>
                <a:ext uri="{FF2B5EF4-FFF2-40B4-BE49-F238E27FC236}">
                  <a16:creationId xmlns:a16="http://schemas.microsoft.com/office/drawing/2014/main" id="{8F55C166-C36A-4822-A80B-629BD8E974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85" name="Achteck 180">
              <a:extLst>
                <a:ext uri="{FF2B5EF4-FFF2-40B4-BE49-F238E27FC236}">
                  <a16:creationId xmlns:a16="http://schemas.microsoft.com/office/drawing/2014/main" id="{056C4CA0-DD08-4A69-8EC3-5D662717FB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86" name="Achteck 181">
              <a:extLst>
                <a:ext uri="{FF2B5EF4-FFF2-40B4-BE49-F238E27FC236}">
                  <a16:creationId xmlns:a16="http://schemas.microsoft.com/office/drawing/2014/main" id="{FC916222-04D6-4973-BBCE-DD89E7C10C8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687" name="Achteck 182">
              <a:extLst>
                <a:ext uri="{FF2B5EF4-FFF2-40B4-BE49-F238E27FC236}">
                  <a16:creationId xmlns:a16="http://schemas.microsoft.com/office/drawing/2014/main" id="{05C49674-54EC-4ED8-B5D5-67B44D13DC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688" name="Achteck 183">
              <a:extLst>
                <a:ext uri="{FF2B5EF4-FFF2-40B4-BE49-F238E27FC236}">
                  <a16:creationId xmlns:a16="http://schemas.microsoft.com/office/drawing/2014/main" id="{6A5E674C-36EB-43FE-B509-83A85A84FB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689" name="Achteck 184">
              <a:extLst>
                <a:ext uri="{FF2B5EF4-FFF2-40B4-BE49-F238E27FC236}">
                  <a16:creationId xmlns:a16="http://schemas.microsoft.com/office/drawing/2014/main" id="{F05BD979-3FB8-42D3-9CC0-636525E1FE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690" name="Achteck 185">
              <a:extLst>
                <a:ext uri="{FF2B5EF4-FFF2-40B4-BE49-F238E27FC236}">
                  <a16:creationId xmlns:a16="http://schemas.microsoft.com/office/drawing/2014/main" id="{7855AE67-9460-48AC-8797-459AFD4EF1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691" name="Achteck 186">
              <a:extLst>
                <a:ext uri="{FF2B5EF4-FFF2-40B4-BE49-F238E27FC236}">
                  <a16:creationId xmlns:a16="http://schemas.microsoft.com/office/drawing/2014/main" id="{7FD5C4A5-6204-4E84-84AB-AF212641AF4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692" name="Achteck 187">
              <a:extLst>
                <a:ext uri="{FF2B5EF4-FFF2-40B4-BE49-F238E27FC236}">
                  <a16:creationId xmlns:a16="http://schemas.microsoft.com/office/drawing/2014/main" id="{0F3CAB23-6778-4A5B-95F0-CC643109B8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693" name="Achteck 188">
              <a:extLst>
                <a:ext uri="{FF2B5EF4-FFF2-40B4-BE49-F238E27FC236}">
                  <a16:creationId xmlns:a16="http://schemas.microsoft.com/office/drawing/2014/main" id="{227800B0-5F1E-4473-834A-A82390A326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694" name="Achteck 189">
              <a:extLst>
                <a:ext uri="{FF2B5EF4-FFF2-40B4-BE49-F238E27FC236}">
                  <a16:creationId xmlns:a16="http://schemas.microsoft.com/office/drawing/2014/main" id="{FF623ACB-C1BB-4ED7-92A2-4988094017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695" name="Achteck 190">
              <a:extLst>
                <a:ext uri="{FF2B5EF4-FFF2-40B4-BE49-F238E27FC236}">
                  <a16:creationId xmlns:a16="http://schemas.microsoft.com/office/drawing/2014/main" id="{D1AC2D20-B56D-4F5E-8DEB-6CBDEE33374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696" name="Achteck 191">
              <a:extLst>
                <a:ext uri="{FF2B5EF4-FFF2-40B4-BE49-F238E27FC236}">
                  <a16:creationId xmlns:a16="http://schemas.microsoft.com/office/drawing/2014/main" id="{5500DDA6-618B-49CB-BE48-E53C538B33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697" name="Achteck 192">
              <a:extLst>
                <a:ext uri="{FF2B5EF4-FFF2-40B4-BE49-F238E27FC236}">
                  <a16:creationId xmlns:a16="http://schemas.microsoft.com/office/drawing/2014/main" id="{EF7E278A-FB47-4173-B6CE-947D665F61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698" name="Gruppieren 271">
            <a:extLst>
              <a:ext uri="{FF2B5EF4-FFF2-40B4-BE49-F238E27FC236}">
                <a16:creationId xmlns:a16="http://schemas.microsoft.com/office/drawing/2014/main" id="{00462013-8EFA-48BD-9FEA-A3224A22AAF8}"/>
              </a:ext>
            </a:extLst>
          </p:cNvPr>
          <p:cNvGrpSpPr/>
          <p:nvPr/>
        </p:nvGrpSpPr>
        <p:grpSpPr>
          <a:xfrm>
            <a:off x="7271856" y="4067613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699" name="Achteck 175">
              <a:extLst>
                <a:ext uri="{FF2B5EF4-FFF2-40B4-BE49-F238E27FC236}">
                  <a16:creationId xmlns:a16="http://schemas.microsoft.com/office/drawing/2014/main" id="{B48D4B2E-9583-4CB7-A9C8-027CE9B1FC0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00" name="Achteck 176">
              <a:extLst>
                <a:ext uri="{FF2B5EF4-FFF2-40B4-BE49-F238E27FC236}">
                  <a16:creationId xmlns:a16="http://schemas.microsoft.com/office/drawing/2014/main" id="{B13C85D1-961C-4576-B3F3-08C9FBCBC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01" name="Achteck 177">
              <a:extLst>
                <a:ext uri="{FF2B5EF4-FFF2-40B4-BE49-F238E27FC236}">
                  <a16:creationId xmlns:a16="http://schemas.microsoft.com/office/drawing/2014/main" id="{1A03BC9E-A670-405A-87C8-E50AA18408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02" name="Achteck 178">
              <a:extLst>
                <a:ext uri="{FF2B5EF4-FFF2-40B4-BE49-F238E27FC236}">
                  <a16:creationId xmlns:a16="http://schemas.microsoft.com/office/drawing/2014/main" id="{AAF61FC1-A394-4A83-9482-81E38481DD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03" name="Achteck 179">
              <a:extLst>
                <a:ext uri="{FF2B5EF4-FFF2-40B4-BE49-F238E27FC236}">
                  <a16:creationId xmlns:a16="http://schemas.microsoft.com/office/drawing/2014/main" id="{01871B67-EFFB-4BA8-B352-2642493D985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8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04" name="Achteck 180">
              <a:extLst>
                <a:ext uri="{FF2B5EF4-FFF2-40B4-BE49-F238E27FC236}">
                  <a16:creationId xmlns:a16="http://schemas.microsoft.com/office/drawing/2014/main" id="{29C22C2A-ACD7-4315-8D8E-72DCF413C1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05" name="Achteck 181">
              <a:extLst>
                <a:ext uri="{FF2B5EF4-FFF2-40B4-BE49-F238E27FC236}">
                  <a16:creationId xmlns:a16="http://schemas.microsoft.com/office/drawing/2014/main" id="{71A11153-8FA9-4A7E-9C7E-8FE918EDA1B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06" name="Achteck 182">
              <a:extLst>
                <a:ext uri="{FF2B5EF4-FFF2-40B4-BE49-F238E27FC236}">
                  <a16:creationId xmlns:a16="http://schemas.microsoft.com/office/drawing/2014/main" id="{A0AB725B-202F-4A17-A3F3-D18582ADE0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07" name="Achteck 183">
              <a:extLst>
                <a:ext uri="{FF2B5EF4-FFF2-40B4-BE49-F238E27FC236}">
                  <a16:creationId xmlns:a16="http://schemas.microsoft.com/office/drawing/2014/main" id="{D6004B4E-D44A-4F0F-AB36-F1219E9445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08" name="Achteck 184">
              <a:extLst>
                <a:ext uri="{FF2B5EF4-FFF2-40B4-BE49-F238E27FC236}">
                  <a16:creationId xmlns:a16="http://schemas.microsoft.com/office/drawing/2014/main" id="{7E002E80-D824-4100-A322-1B3185973F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09" name="Achteck 185">
              <a:extLst>
                <a:ext uri="{FF2B5EF4-FFF2-40B4-BE49-F238E27FC236}">
                  <a16:creationId xmlns:a16="http://schemas.microsoft.com/office/drawing/2014/main" id="{1E67A67C-6264-4AB9-846B-8EA69868E2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10" name="Achteck 186">
              <a:extLst>
                <a:ext uri="{FF2B5EF4-FFF2-40B4-BE49-F238E27FC236}">
                  <a16:creationId xmlns:a16="http://schemas.microsoft.com/office/drawing/2014/main" id="{C87F1795-C0F3-4338-8763-9F2F90E1C8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11" name="Achteck 187">
              <a:extLst>
                <a:ext uri="{FF2B5EF4-FFF2-40B4-BE49-F238E27FC236}">
                  <a16:creationId xmlns:a16="http://schemas.microsoft.com/office/drawing/2014/main" id="{DC8B3837-9FC2-4D56-AD6D-C3A57C1E9F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12" name="Achteck 188">
              <a:extLst>
                <a:ext uri="{FF2B5EF4-FFF2-40B4-BE49-F238E27FC236}">
                  <a16:creationId xmlns:a16="http://schemas.microsoft.com/office/drawing/2014/main" id="{210A1509-DC47-45F0-B185-5D3DD36A607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13" name="Achteck 189">
              <a:extLst>
                <a:ext uri="{FF2B5EF4-FFF2-40B4-BE49-F238E27FC236}">
                  <a16:creationId xmlns:a16="http://schemas.microsoft.com/office/drawing/2014/main" id="{A8D02D97-44AA-42A3-BE25-2170C89501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14" name="Achteck 190">
              <a:extLst>
                <a:ext uri="{FF2B5EF4-FFF2-40B4-BE49-F238E27FC236}">
                  <a16:creationId xmlns:a16="http://schemas.microsoft.com/office/drawing/2014/main" id="{4F02ABE0-8CFE-40A8-B3A2-5A7B823364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15" name="Achteck 191">
              <a:extLst>
                <a:ext uri="{FF2B5EF4-FFF2-40B4-BE49-F238E27FC236}">
                  <a16:creationId xmlns:a16="http://schemas.microsoft.com/office/drawing/2014/main" id="{F99FBAFD-7281-4D86-A2D9-DEDF9AF002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16" name="Achteck 192">
              <a:extLst>
                <a:ext uri="{FF2B5EF4-FFF2-40B4-BE49-F238E27FC236}">
                  <a16:creationId xmlns:a16="http://schemas.microsoft.com/office/drawing/2014/main" id="{B336E0D7-D414-4394-B71F-9B9A3B2AE1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36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17" name="Gruppieren 271">
            <a:extLst>
              <a:ext uri="{FF2B5EF4-FFF2-40B4-BE49-F238E27FC236}">
                <a16:creationId xmlns:a16="http://schemas.microsoft.com/office/drawing/2014/main" id="{14B3A5A9-1CA5-4250-B62E-94134EBB53EB}"/>
              </a:ext>
            </a:extLst>
          </p:cNvPr>
          <p:cNvGrpSpPr/>
          <p:nvPr/>
        </p:nvGrpSpPr>
        <p:grpSpPr>
          <a:xfrm>
            <a:off x="7265889" y="2915947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718" name="Achteck 175">
              <a:extLst>
                <a:ext uri="{FF2B5EF4-FFF2-40B4-BE49-F238E27FC236}">
                  <a16:creationId xmlns:a16="http://schemas.microsoft.com/office/drawing/2014/main" id="{960DA879-1079-456A-8B94-C9079B6AD8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19" name="Achteck 176">
              <a:extLst>
                <a:ext uri="{FF2B5EF4-FFF2-40B4-BE49-F238E27FC236}">
                  <a16:creationId xmlns:a16="http://schemas.microsoft.com/office/drawing/2014/main" id="{BF014F0C-5880-47BA-A89D-80466159C4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20" name="Achteck 177">
              <a:extLst>
                <a:ext uri="{FF2B5EF4-FFF2-40B4-BE49-F238E27FC236}">
                  <a16:creationId xmlns:a16="http://schemas.microsoft.com/office/drawing/2014/main" id="{712025CF-E9B9-4A88-900B-775473F824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21" name="Achteck 178">
              <a:extLst>
                <a:ext uri="{FF2B5EF4-FFF2-40B4-BE49-F238E27FC236}">
                  <a16:creationId xmlns:a16="http://schemas.microsoft.com/office/drawing/2014/main" id="{31CAF74A-AD31-4071-9805-7AD0C36011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22" name="Achteck 179">
              <a:extLst>
                <a:ext uri="{FF2B5EF4-FFF2-40B4-BE49-F238E27FC236}">
                  <a16:creationId xmlns:a16="http://schemas.microsoft.com/office/drawing/2014/main" id="{B2CCA88E-97D8-4055-8A06-7715C59BC5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8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23" name="Achteck 180">
              <a:extLst>
                <a:ext uri="{FF2B5EF4-FFF2-40B4-BE49-F238E27FC236}">
                  <a16:creationId xmlns:a16="http://schemas.microsoft.com/office/drawing/2014/main" id="{34F09E27-D96A-41EE-8DB5-A2E2BD7E21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24" name="Achteck 181">
              <a:extLst>
                <a:ext uri="{FF2B5EF4-FFF2-40B4-BE49-F238E27FC236}">
                  <a16:creationId xmlns:a16="http://schemas.microsoft.com/office/drawing/2014/main" id="{7B651541-141F-464D-A593-9DE3F5D057C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25" name="Achteck 182">
              <a:extLst>
                <a:ext uri="{FF2B5EF4-FFF2-40B4-BE49-F238E27FC236}">
                  <a16:creationId xmlns:a16="http://schemas.microsoft.com/office/drawing/2014/main" id="{A54A1E07-52F1-4FA7-9046-B3766E1E8B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26" name="Achteck 183">
              <a:extLst>
                <a:ext uri="{FF2B5EF4-FFF2-40B4-BE49-F238E27FC236}">
                  <a16:creationId xmlns:a16="http://schemas.microsoft.com/office/drawing/2014/main" id="{968CC8C8-4612-48AD-964C-4D6445E8E2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27" name="Achteck 184">
              <a:extLst>
                <a:ext uri="{FF2B5EF4-FFF2-40B4-BE49-F238E27FC236}">
                  <a16:creationId xmlns:a16="http://schemas.microsoft.com/office/drawing/2014/main" id="{DFFFFC66-C381-4AD8-B54B-D7C879C02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28" name="Achteck 185">
              <a:extLst>
                <a:ext uri="{FF2B5EF4-FFF2-40B4-BE49-F238E27FC236}">
                  <a16:creationId xmlns:a16="http://schemas.microsoft.com/office/drawing/2014/main" id="{C6CAD700-5169-4F6D-88D9-76CF39046C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29" name="Achteck 186">
              <a:extLst>
                <a:ext uri="{FF2B5EF4-FFF2-40B4-BE49-F238E27FC236}">
                  <a16:creationId xmlns:a16="http://schemas.microsoft.com/office/drawing/2014/main" id="{EC340106-B758-443E-BE82-33E8931D69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30" name="Achteck 187">
              <a:extLst>
                <a:ext uri="{FF2B5EF4-FFF2-40B4-BE49-F238E27FC236}">
                  <a16:creationId xmlns:a16="http://schemas.microsoft.com/office/drawing/2014/main" id="{F0E1C438-29B8-4FD8-8C4D-EB430A732C1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31" name="Achteck 188">
              <a:extLst>
                <a:ext uri="{FF2B5EF4-FFF2-40B4-BE49-F238E27FC236}">
                  <a16:creationId xmlns:a16="http://schemas.microsoft.com/office/drawing/2014/main" id="{60654B9C-2F9A-434B-AA79-8E5D6E4DE21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32" name="Achteck 189">
              <a:extLst>
                <a:ext uri="{FF2B5EF4-FFF2-40B4-BE49-F238E27FC236}">
                  <a16:creationId xmlns:a16="http://schemas.microsoft.com/office/drawing/2014/main" id="{E645176E-E2F4-4FEE-899A-665D7D05E8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33" name="Achteck 190">
              <a:extLst>
                <a:ext uri="{FF2B5EF4-FFF2-40B4-BE49-F238E27FC236}">
                  <a16:creationId xmlns:a16="http://schemas.microsoft.com/office/drawing/2014/main" id="{81FB5FC1-6FDB-41E8-9A6E-9130F2D114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34" name="Achteck 191">
              <a:extLst>
                <a:ext uri="{FF2B5EF4-FFF2-40B4-BE49-F238E27FC236}">
                  <a16:creationId xmlns:a16="http://schemas.microsoft.com/office/drawing/2014/main" id="{8408D9D0-8A96-45F5-B5A6-D886CF029C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35" name="Achteck 192">
              <a:extLst>
                <a:ext uri="{FF2B5EF4-FFF2-40B4-BE49-F238E27FC236}">
                  <a16:creationId xmlns:a16="http://schemas.microsoft.com/office/drawing/2014/main" id="{33FA7365-72AA-44E5-8537-A1C418CD16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36" name="Gruppieren 271">
            <a:extLst>
              <a:ext uri="{FF2B5EF4-FFF2-40B4-BE49-F238E27FC236}">
                <a16:creationId xmlns:a16="http://schemas.microsoft.com/office/drawing/2014/main" id="{A8C11C68-8D2A-442D-A2BA-9FE231219511}"/>
              </a:ext>
            </a:extLst>
          </p:cNvPr>
          <p:cNvGrpSpPr/>
          <p:nvPr/>
        </p:nvGrpSpPr>
        <p:grpSpPr>
          <a:xfrm>
            <a:off x="7271856" y="5157829"/>
            <a:ext cx="1836204" cy="918000"/>
            <a:chOff x="858735" y="4408698"/>
            <a:chExt cx="1836204" cy="918000"/>
          </a:xfrm>
          <a:solidFill>
            <a:schemeClr val="bg1"/>
          </a:solidFill>
        </p:grpSpPr>
        <p:sp>
          <p:nvSpPr>
            <p:cNvPr id="737" name="Achteck 175">
              <a:extLst>
                <a:ext uri="{FF2B5EF4-FFF2-40B4-BE49-F238E27FC236}">
                  <a16:creationId xmlns:a16="http://schemas.microsoft.com/office/drawing/2014/main" id="{F65D15FF-30DC-48D5-BF0C-72083F7A41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38" name="Achteck 176">
              <a:extLst>
                <a:ext uri="{FF2B5EF4-FFF2-40B4-BE49-F238E27FC236}">
                  <a16:creationId xmlns:a16="http://schemas.microsoft.com/office/drawing/2014/main" id="{1540812C-838C-46AF-BEB0-1A7DA471779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39" name="Achteck 177">
              <a:extLst>
                <a:ext uri="{FF2B5EF4-FFF2-40B4-BE49-F238E27FC236}">
                  <a16:creationId xmlns:a16="http://schemas.microsoft.com/office/drawing/2014/main" id="{6095759B-E10C-448E-8F28-B09C38D1F5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40" name="Achteck 178">
              <a:extLst>
                <a:ext uri="{FF2B5EF4-FFF2-40B4-BE49-F238E27FC236}">
                  <a16:creationId xmlns:a16="http://schemas.microsoft.com/office/drawing/2014/main" id="{D303A6C7-AB04-4EE5-8E04-1916CCF9DA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41" name="Achteck 179">
              <a:extLst>
                <a:ext uri="{FF2B5EF4-FFF2-40B4-BE49-F238E27FC236}">
                  <a16:creationId xmlns:a16="http://schemas.microsoft.com/office/drawing/2014/main" id="{8A2A0889-506A-494A-B223-7D51381FE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8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42" name="Achteck 180">
              <a:extLst>
                <a:ext uri="{FF2B5EF4-FFF2-40B4-BE49-F238E27FC236}">
                  <a16:creationId xmlns:a16="http://schemas.microsoft.com/office/drawing/2014/main" id="{E66FC44F-4C7E-49D3-8769-C1F3DBF14D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408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43" name="Achteck 181">
              <a:extLst>
                <a:ext uri="{FF2B5EF4-FFF2-40B4-BE49-F238E27FC236}">
                  <a16:creationId xmlns:a16="http://schemas.microsoft.com/office/drawing/2014/main" id="{E37843D6-205A-4024-8737-100C1DC518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44" name="Achteck 182">
              <a:extLst>
                <a:ext uri="{FF2B5EF4-FFF2-40B4-BE49-F238E27FC236}">
                  <a16:creationId xmlns:a16="http://schemas.microsoft.com/office/drawing/2014/main" id="{028AE358-2DB3-4606-8A29-E5BAEDC8C4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45" name="Achteck 183">
              <a:extLst>
                <a:ext uri="{FF2B5EF4-FFF2-40B4-BE49-F238E27FC236}">
                  <a16:creationId xmlns:a16="http://schemas.microsoft.com/office/drawing/2014/main" id="{6F443362-0C2D-43B6-B4A0-046B5BBE29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46" name="Achteck 184">
              <a:extLst>
                <a:ext uri="{FF2B5EF4-FFF2-40B4-BE49-F238E27FC236}">
                  <a16:creationId xmlns:a16="http://schemas.microsoft.com/office/drawing/2014/main" id="{63A10057-3BC5-450A-B233-5DF736363E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47" name="Achteck 185">
              <a:extLst>
                <a:ext uri="{FF2B5EF4-FFF2-40B4-BE49-F238E27FC236}">
                  <a16:creationId xmlns:a16="http://schemas.microsoft.com/office/drawing/2014/main" id="{C4B3A014-FBF9-457A-9302-EA3315890F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48" name="Achteck 186">
              <a:extLst>
                <a:ext uri="{FF2B5EF4-FFF2-40B4-BE49-F238E27FC236}">
                  <a16:creationId xmlns:a16="http://schemas.microsoft.com/office/drawing/2014/main" id="{C5B7EA33-C133-481C-B89E-80D59D7BC6E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4714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49" name="Achteck 187">
              <a:extLst>
                <a:ext uri="{FF2B5EF4-FFF2-40B4-BE49-F238E27FC236}">
                  <a16:creationId xmlns:a16="http://schemas.microsoft.com/office/drawing/2014/main" id="{9D9A6AF8-3A21-43B1-887A-854B998C80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873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50" name="Achteck 188">
              <a:extLst>
                <a:ext uri="{FF2B5EF4-FFF2-40B4-BE49-F238E27FC236}">
                  <a16:creationId xmlns:a16="http://schemas.microsoft.com/office/drawing/2014/main" id="{0E29EB6A-0145-4B4F-B29F-27DC9BADB0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64769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51" name="Achteck 189">
              <a:extLst>
                <a:ext uri="{FF2B5EF4-FFF2-40B4-BE49-F238E27FC236}">
                  <a16:creationId xmlns:a16="http://schemas.microsoft.com/office/drawing/2014/main" id="{DB3C6FCC-45E5-424B-ABC1-E836B5E0E9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70803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52" name="Achteck 190">
              <a:extLst>
                <a:ext uri="{FF2B5EF4-FFF2-40B4-BE49-F238E27FC236}">
                  <a16:creationId xmlns:a16="http://schemas.microsoft.com/office/drawing/2014/main" id="{8E94535E-86AA-4DD3-B00B-33453815CC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76837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53" name="Achteck 191">
              <a:extLst>
                <a:ext uri="{FF2B5EF4-FFF2-40B4-BE49-F238E27FC236}">
                  <a16:creationId xmlns:a16="http://schemas.microsoft.com/office/drawing/2014/main" id="{A1FDAE59-68D4-4751-8F86-AF1A0BB5AA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82871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54" name="Achteck 192">
              <a:extLst>
                <a:ext uri="{FF2B5EF4-FFF2-40B4-BE49-F238E27FC236}">
                  <a16:creationId xmlns:a16="http://schemas.microsoft.com/office/drawing/2014/main" id="{A7CDACD7-F8FD-4EF0-B9A3-F9B0BAA5A2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88905" y="5020698"/>
              <a:ext cx="306034" cy="3060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8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55" name="Gruppieren 272">
            <a:extLst>
              <a:ext uri="{FF2B5EF4-FFF2-40B4-BE49-F238E27FC236}">
                <a16:creationId xmlns:a16="http://schemas.microsoft.com/office/drawing/2014/main" id="{EF316FF9-043A-4C83-8BAC-A3D033827863}"/>
              </a:ext>
            </a:extLst>
          </p:cNvPr>
          <p:cNvGrpSpPr/>
          <p:nvPr/>
        </p:nvGrpSpPr>
        <p:grpSpPr>
          <a:xfrm>
            <a:off x="2569226" y="2440304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756" name="Achteck 211">
              <a:extLst>
                <a:ext uri="{FF2B5EF4-FFF2-40B4-BE49-F238E27FC236}">
                  <a16:creationId xmlns:a16="http://schemas.microsoft.com/office/drawing/2014/main" id="{12333D89-0EC5-40C7-97EB-662F34BD56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57" name="Achteck 212">
              <a:extLst>
                <a:ext uri="{FF2B5EF4-FFF2-40B4-BE49-F238E27FC236}">
                  <a16:creationId xmlns:a16="http://schemas.microsoft.com/office/drawing/2014/main" id="{080284DD-B3B1-47BE-98C3-A2090870EBF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58" name="Achteck 213">
              <a:extLst>
                <a:ext uri="{FF2B5EF4-FFF2-40B4-BE49-F238E27FC236}">
                  <a16:creationId xmlns:a16="http://schemas.microsoft.com/office/drawing/2014/main" id="{D24D0957-C65A-4869-A84E-0C7CBC2AA6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59" name="Achteck 214">
              <a:extLst>
                <a:ext uri="{FF2B5EF4-FFF2-40B4-BE49-F238E27FC236}">
                  <a16:creationId xmlns:a16="http://schemas.microsoft.com/office/drawing/2014/main" id="{A44F835D-FEB8-4D6C-8115-65DB3932FA5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60" name="Achteck 215">
              <a:extLst>
                <a:ext uri="{FF2B5EF4-FFF2-40B4-BE49-F238E27FC236}">
                  <a16:creationId xmlns:a16="http://schemas.microsoft.com/office/drawing/2014/main" id="{A93B9D9C-6D88-4F20-9E8A-EF7F870FA9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7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61" name="Achteck 216">
              <a:extLst>
                <a:ext uri="{FF2B5EF4-FFF2-40B4-BE49-F238E27FC236}">
                  <a16:creationId xmlns:a16="http://schemas.microsoft.com/office/drawing/2014/main" id="{B06830AC-E751-41E4-8B43-892B9B7D22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62" name="Achteck 217">
              <a:extLst>
                <a:ext uri="{FF2B5EF4-FFF2-40B4-BE49-F238E27FC236}">
                  <a16:creationId xmlns:a16="http://schemas.microsoft.com/office/drawing/2014/main" id="{2516251A-EC00-4A05-AADE-F31AB323664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63" name="Achteck 218">
              <a:extLst>
                <a:ext uri="{FF2B5EF4-FFF2-40B4-BE49-F238E27FC236}">
                  <a16:creationId xmlns:a16="http://schemas.microsoft.com/office/drawing/2014/main" id="{8C019260-BE44-40C8-80C8-C9144948D1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64" name="Achteck 219">
              <a:extLst>
                <a:ext uri="{FF2B5EF4-FFF2-40B4-BE49-F238E27FC236}">
                  <a16:creationId xmlns:a16="http://schemas.microsoft.com/office/drawing/2014/main" id="{BACAA96F-300D-4242-8760-BAE71FEF4E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65" name="Achteck 220">
              <a:extLst>
                <a:ext uri="{FF2B5EF4-FFF2-40B4-BE49-F238E27FC236}">
                  <a16:creationId xmlns:a16="http://schemas.microsoft.com/office/drawing/2014/main" id="{1850CAB8-1ECF-4E0D-97ED-241AAF307F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66" name="Achteck 221">
              <a:extLst>
                <a:ext uri="{FF2B5EF4-FFF2-40B4-BE49-F238E27FC236}">
                  <a16:creationId xmlns:a16="http://schemas.microsoft.com/office/drawing/2014/main" id="{3F8BEE97-AD7B-459C-99C2-0F55DF3EBB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67" name="Achteck 222">
              <a:extLst>
                <a:ext uri="{FF2B5EF4-FFF2-40B4-BE49-F238E27FC236}">
                  <a16:creationId xmlns:a16="http://schemas.microsoft.com/office/drawing/2014/main" id="{272D0F35-4D94-4767-BA31-F54A231FC3C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68" name="Achteck 223">
              <a:extLst>
                <a:ext uri="{FF2B5EF4-FFF2-40B4-BE49-F238E27FC236}">
                  <a16:creationId xmlns:a16="http://schemas.microsoft.com/office/drawing/2014/main" id="{25257006-0258-437B-8940-66022CD2FC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69" name="Achteck 224">
              <a:extLst>
                <a:ext uri="{FF2B5EF4-FFF2-40B4-BE49-F238E27FC236}">
                  <a16:creationId xmlns:a16="http://schemas.microsoft.com/office/drawing/2014/main" id="{11B23206-C166-4F35-8154-3C38BA38B8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70" name="Achteck 225">
              <a:extLst>
                <a:ext uri="{FF2B5EF4-FFF2-40B4-BE49-F238E27FC236}">
                  <a16:creationId xmlns:a16="http://schemas.microsoft.com/office/drawing/2014/main" id="{E102B503-B6E8-4205-B989-9CD70C6E78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71" name="Achteck 226">
              <a:extLst>
                <a:ext uri="{FF2B5EF4-FFF2-40B4-BE49-F238E27FC236}">
                  <a16:creationId xmlns:a16="http://schemas.microsoft.com/office/drawing/2014/main" id="{1E6886E2-934F-48A3-B2B5-4CB496027A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72" name="Achteck 227">
              <a:extLst>
                <a:ext uri="{FF2B5EF4-FFF2-40B4-BE49-F238E27FC236}">
                  <a16:creationId xmlns:a16="http://schemas.microsoft.com/office/drawing/2014/main" id="{695783C1-57F5-470F-8AA9-028AEDF4F63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73" name="Achteck 228">
              <a:extLst>
                <a:ext uri="{FF2B5EF4-FFF2-40B4-BE49-F238E27FC236}">
                  <a16:creationId xmlns:a16="http://schemas.microsoft.com/office/drawing/2014/main" id="{709EDD16-DCAE-4290-A6C9-9190E78624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74" name="Gruppieren 272">
            <a:extLst>
              <a:ext uri="{FF2B5EF4-FFF2-40B4-BE49-F238E27FC236}">
                <a16:creationId xmlns:a16="http://schemas.microsoft.com/office/drawing/2014/main" id="{63845D4F-3F77-49D2-A507-15028828B960}"/>
              </a:ext>
            </a:extLst>
          </p:cNvPr>
          <p:cNvGrpSpPr/>
          <p:nvPr/>
        </p:nvGrpSpPr>
        <p:grpSpPr>
          <a:xfrm>
            <a:off x="2569226" y="42949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775" name="Achteck 211">
              <a:extLst>
                <a:ext uri="{FF2B5EF4-FFF2-40B4-BE49-F238E27FC236}">
                  <a16:creationId xmlns:a16="http://schemas.microsoft.com/office/drawing/2014/main" id="{6085CB31-FDA0-45B3-BC9B-456DA5900D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76" name="Achteck 212">
              <a:extLst>
                <a:ext uri="{FF2B5EF4-FFF2-40B4-BE49-F238E27FC236}">
                  <a16:creationId xmlns:a16="http://schemas.microsoft.com/office/drawing/2014/main" id="{0B4E359A-4C47-4ADF-9AB5-95CFE0870C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77" name="Achteck 213">
              <a:extLst>
                <a:ext uri="{FF2B5EF4-FFF2-40B4-BE49-F238E27FC236}">
                  <a16:creationId xmlns:a16="http://schemas.microsoft.com/office/drawing/2014/main" id="{54853FE8-2107-4D02-A591-30D5F02AA51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78" name="Achteck 214">
              <a:extLst>
                <a:ext uri="{FF2B5EF4-FFF2-40B4-BE49-F238E27FC236}">
                  <a16:creationId xmlns:a16="http://schemas.microsoft.com/office/drawing/2014/main" id="{329D813F-D447-465B-9198-2063D11647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79" name="Achteck 215">
              <a:extLst>
                <a:ext uri="{FF2B5EF4-FFF2-40B4-BE49-F238E27FC236}">
                  <a16:creationId xmlns:a16="http://schemas.microsoft.com/office/drawing/2014/main" id="{823D700B-8D91-404C-B367-532B74AE975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endParaRPr lang="de-DE" sz="7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80" name="Achteck 216">
              <a:extLst>
                <a:ext uri="{FF2B5EF4-FFF2-40B4-BE49-F238E27FC236}">
                  <a16:creationId xmlns:a16="http://schemas.microsoft.com/office/drawing/2014/main" id="{B867B14C-2968-4494-8846-0148AF2C29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81" name="Achteck 217">
              <a:extLst>
                <a:ext uri="{FF2B5EF4-FFF2-40B4-BE49-F238E27FC236}">
                  <a16:creationId xmlns:a16="http://schemas.microsoft.com/office/drawing/2014/main" id="{FF0C97BF-E475-403A-AADA-143AB9000B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782" name="Achteck 218">
              <a:extLst>
                <a:ext uri="{FF2B5EF4-FFF2-40B4-BE49-F238E27FC236}">
                  <a16:creationId xmlns:a16="http://schemas.microsoft.com/office/drawing/2014/main" id="{40D70647-BCA0-4BAB-AB51-618B74EF51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783" name="Achteck 219">
              <a:extLst>
                <a:ext uri="{FF2B5EF4-FFF2-40B4-BE49-F238E27FC236}">
                  <a16:creationId xmlns:a16="http://schemas.microsoft.com/office/drawing/2014/main" id="{11D7345C-E713-4398-AC2E-C7D446DCBB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784" name="Achteck 220">
              <a:extLst>
                <a:ext uri="{FF2B5EF4-FFF2-40B4-BE49-F238E27FC236}">
                  <a16:creationId xmlns:a16="http://schemas.microsoft.com/office/drawing/2014/main" id="{DC028B81-D99D-44DA-8D1E-43591C58E58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785" name="Achteck 221">
              <a:extLst>
                <a:ext uri="{FF2B5EF4-FFF2-40B4-BE49-F238E27FC236}">
                  <a16:creationId xmlns:a16="http://schemas.microsoft.com/office/drawing/2014/main" id="{5DF610D8-8FB1-4F29-AF91-64723DE134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786" name="Achteck 222">
              <a:extLst>
                <a:ext uri="{FF2B5EF4-FFF2-40B4-BE49-F238E27FC236}">
                  <a16:creationId xmlns:a16="http://schemas.microsoft.com/office/drawing/2014/main" id="{6CA56CC0-1E1F-4705-A79B-2329206FA4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787" name="Achteck 223">
              <a:extLst>
                <a:ext uri="{FF2B5EF4-FFF2-40B4-BE49-F238E27FC236}">
                  <a16:creationId xmlns:a16="http://schemas.microsoft.com/office/drawing/2014/main" id="{56CA83C4-DA7F-4C6B-B628-7342B82D77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788" name="Achteck 224">
              <a:extLst>
                <a:ext uri="{FF2B5EF4-FFF2-40B4-BE49-F238E27FC236}">
                  <a16:creationId xmlns:a16="http://schemas.microsoft.com/office/drawing/2014/main" id="{E1C3E758-CE2F-4969-A559-A9E9E095C2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789" name="Achteck 225">
              <a:extLst>
                <a:ext uri="{FF2B5EF4-FFF2-40B4-BE49-F238E27FC236}">
                  <a16:creationId xmlns:a16="http://schemas.microsoft.com/office/drawing/2014/main" id="{D97A7E91-0E1A-4D97-A7C4-27D6BD2F43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790" name="Achteck 226">
              <a:extLst>
                <a:ext uri="{FF2B5EF4-FFF2-40B4-BE49-F238E27FC236}">
                  <a16:creationId xmlns:a16="http://schemas.microsoft.com/office/drawing/2014/main" id="{0AD5C40B-501D-4A6F-8CB1-4689CF0D2C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791" name="Achteck 227">
              <a:extLst>
                <a:ext uri="{FF2B5EF4-FFF2-40B4-BE49-F238E27FC236}">
                  <a16:creationId xmlns:a16="http://schemas.microsoft.com/office/drawing/2014/main" id="{6DBEBCEE-0B6F-4696-83BB-81E05EDF2A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792" name="Achteck 228">
              <a:extLst>
                <a:ext uri="{FF2B5EF4-FFF2-40B4-BE49-F238E27FC236}">
                  <a16:creationId xmlns:a16="http://schemas.microsoft.com/office/drawing/2014/main" id="{D4A21FDF-8C6E-441F-9575-5A8C9C15F0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18000" rIns="0" bIns="0" rtlCol="0" anchor="t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793" name="Gruppieren 272">
            <a:extLst>
              <a:ext uri="{FF2B5EF4-FFF2-40B4-BE49-F238E27FC236}">
                <a16:creationId xmlns:a16="http://schemas.microsoft.com/office/drawing/2014/main" id="{7D88AB1D-8403-4EAC-95B6-C86233A4299E}"/>
              </a:ext>
            </a:extLst>
          </p:cNvPr>
          <p:cNvGrpSpPr/>
          <p:nvPr/>
        </p:nvGrpSpPr>
        <p:grpSpPr>
          <a:xfrm>
            <a:off x="2569226" y="3352420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794" name="Achteck 211">
              <a:extLst>
                <a:ext uri="{FF2B5EF4-FFF2-40B4-BE49-F238E27FC236}">
                  <a16:creationId xmlns:a16="http://schemas.microsoft.com/office/drawing/2014/main" id="{59945E0B-AAD6-4B16-AE40-F52C436786D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795" name="Achteck 212">
              <a:extLst>
                <a:ext uri="{FF2B5EF4-FFF2-40B4-BE49-F238E27FC236}">
                  <a16:creationId xmlns:a16="http://schemas.microsoft.com/office/drawing/2014/main" id="{78E20D9B-1420-4175-B2C3-EE1F6E3137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796" name="Achteck 213">
              <a:extLst>
                <a:ext uri="{FF2B5EF4-FFF2-40B4-BE49-F238E27FC236}">
                  <a16:creationId xmlns:a16="http://schemas.microsoft.com/office/drawing/2014/main" id="{BB0472E8-DE18-4C92-BBAC-1944F6B083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797" name="Achteck 214">
              <a:extLst>
                <a:ext uri="{FF2B5EF4-FFF2-40B4-BE49-F238E27FC236}">
                  <a16:creationId xmlns:a16="http://schemas.microsoft.com/office/drawing/2014/main" id="{192D123A-37B8-41F3-91BA-5479611B18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798" name="Achteck 215">
              <a:extLst>
                <a:ext uri="{FF2B5EF4-FFF2-40B4-BE49-F238E27FC236}">
                  <a16:creationId xmlns:a16="http://schemas.microsoft.com/office/drawing/2014/main" id="{EB23CEC3-17D8-49B5-AB40-641F948081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700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99" name="Achteck 216">
              <a:extLst>
                <a:ext uri="{FF2B5EF4-FFF2-40B4-BE49-F238E27FC236}">
                  <a16:creationId xmlns:a16="http://schemas.microsoft.com/office/drawing/2014/main" id="{C6C7132C-DA4C-4883-964F-891F50EF84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00" name="Achteck 217">
              <a:extLst>
                <a:ext uri="{FF2B5EF4-FFF2-40B4-BE49-F238E27FC236}">
                  <a16:creationId xmlns:a16="http://schemas.microsoft.com/office/drawing/2014/main" id="{B19D231C-E053-4D51-9701-E762256409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801" name="Achteck 218">
              <a:extLst>
                <a:ext uri="{FF2B5EF4-FFF2-40B4-BE49-F238E27FC236}">
                  <a16:creationId xmlns:a16="http://schemas.microsoft.com/office/drawing/2014/main" id="{95A73819-30F6-44AE-A6D7-56AD156247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802" name="Achteck 219">
              <a:extLst>
                <a:ext uri="{FF2B5EF4-FFF2-40B4-BE49-F238E27FC236}">
                  <a16:creationId xmlns:a16="http://schemas.microsoft.com/office/drawing/2014/main" id="{38176661-3BA9-40C2-B4EE-114EEFF65E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803" name="Achteck 220">
              <a:extLst>
                <a:ext uri="{FF2B5EF4-FFF2-40B4-BE49-F238E27FC236}">
                  <a16:creationId xmlns:a16="http://schemas.microsoft.com/office/drawing/2014/main" id="{1DB9C706-5EBA-4F1C-BE4F-D618C386B5E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804" name="Achteck 221">
              <a:extLst>
                <a:ext uri="{FF2B5EF4-FFF2-40B4-BE49-F238E27FC236}">
                  <a16:creationId xmlns:a16="http://schemas.microsoft.com/office/drawing/2014/main" id="{DE5D8281-36A9-4AC5-AA10-5A8246FE136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805" name="Achteck 222">
              <a:extLst>
                <a:ext uri="{FF2B5EF4-FFF2-40B4-BE49-F238E27FC236}">
                  <a16:creationId xmlns:a16="http://schemas.microsoft.com/office/drawing/2014/main" id="{210A4114-FE30-4FC1-95A0-19E6954446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06" name="Achteck 223">
              <a:extLst>
                <a:ext uri="{FF2B5EF4-FFF2-40B4-BE49-F238E27FC236}">
                  <a16:creationId xmlns:a16="http://schemas.microsoft.com/office/drawing/2014/main" id="{CDE82488-7C9F-4563-B450-507856D5724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807" name="Achteck 224">
              <a:extLst>
                <a:ext uri="{FF2B5EF4-FFF2-40B4-BE49-F238E27FC236}">
                  <a16:creationId xmlns:a16="http://schemas.microsoft.com/office/drawing/2014/main" id="{565D778D-01E1-4FDA-8554-5B12C6A44F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808" name="Achteck 225">
              <a:extLst>
                <a:ext uri="{FF2B5EF4-FFF2-40B4-BE49-F238E27FC236}">
                  <a16:creationId xmlns:a16="http://schemas.microsoft.com/office/drawing/2014/main" id="{91B0950A-BBD6-44F0-A27D-93DCCEA336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809" name="Achteck 226">
              <a:extLst>
                <a:ext uri="{FF2B5EF4-FFF2-40B4-BE49-F238E27FC236}">
                  <a16:creationId xmlns:a16="http://schemas.microsoft.com/office/drawing/2014/main" id="{5BB9D0D7-89D9-459C-855D-4A447C5BA4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810" name="Achteck 227">
              <a:extLst>
                <a:ext uri="{FF2B5EF4-FFF2-40B4-BE49-F238E27FC236}">
                  <a16:creationId xmlns:a16="http://schemas.microsoft.com/office/drawing/2014/main" id="{D96AD1DE-57C8-406D-8980-E0EE2D29D0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811" name="Achteck 228">
              <a:extLst>
                <a:ext uri="{FF2B5EF4-FFF2-40B4-BE49-F238E27FC236}">
                  <a16:creationId xmlns:a16="http://schemas.microsoft.com/office/drawing/2014/main" id="{3B5A310C-E33E-4E1B-A5CF-EA1DB9A83F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  <p:grpSp>
        <p:nvGrpSpPr>
          <p:cNvPr id="812" name="Gruppieren 272">
            <a:extLst>
              <a:ext uri="{FF2B5EF4-FFF2-40B4-BE49-F238E27FC236}">
                <a16:creationId xmlns:a16="http://schemas.microsoft.com/office/drawing/2014/main" id="{062466D7-6A4F-4673-90AD-9BE7A5858FDE}"/>
              </a:ext>
            </a:extLst>
          </p:cNvPr>
          <p:cNvGrpSpPr/>
          <p:nvPr/>
        </p:nvGrpSpPr>
        <p:grpSpPr>
          <a:xfrm>
            <a:off x="2569226" y="5209499"/>
            <a:ext cx="1598580" cy="799200"/>
            <a:chOff x="3153117" y="4408698"/>
            <a:chExt cx="1598580" cy="799200"/>
          </a:xfrm>
          <a:solidFill>
            <a:schemeClr val="bg1"/>
          </a:solidFill>
        </p:grpSpPr>
        <p:sp>
          <p:nvSpPr>
            <p:cNvPr id="813" name="Achteck 211">
              <a:extLst>
                <a:ext uri="{FF2B5EF4-FFF2-40B4-BE49-F238E27FC236}">
                  <a16:creationId xmlns:a16="http://schemas.microsoft.com/office/drawing/2014/main" id="{F3DCA951-CA55-4E0B-9DE3-C106C7E1E3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START</a:t>
              </a:r>
            </a:p>
          </p:txBody>
        </p:sp>
        <p:sp>
          <p:nvSpPr>
            <p:cNvPr id="814" name="Achteck 212">
              <a:extLst>
                <a:ext uri="{FF2B5EF4-FFF2-40B4-BE49-F238E27FC236}">
                  <a16:creationId xmlns:a16="http://schemas.microsoft.com/office/drawing/2014/main" id="{BCF6204A-006B-476A-A6CC-3D76AD0870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E/A</a:t>
              </a:r>
            </a:p>
          </p:txBody>
        </p:sp>
        <p:sp>
          <p:nvSpPr>
            <p:cNvPr id="815" name="Achteck 213">
              <a:extLst>
                <a:ext uri="{FF2B5EF4-FFF2-40B4-BE49-F238E27FC236}">
                  <a16:creationId xmlns:a16="http://schemas.microsoft.com/office/drawing/2014/main" id="{8F5F6EF8-C840-4172-86DE-E7E244C9F2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STOP</a:t>
              </a:r>
            </a:p>
          </p:txBody>
        </p:sp>
        <p:sp>
          <p:nvSpPr>
            <p:cNvPr id="816" name="Achteck 214">
              <a:extLst>
                <a:ext uri="{FF2B5EF4-FFF2-40B4-BE49-F238E27FC236}">
                  <a16:creationId xmlns:a16="http://schemas.microsoft.com/office/drawing/2014/main" id="{F6D3AD21-8947-46F5-A46A-D350A7721C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EIN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AUS</a:t>
              </a:r>
            </a:p>
          </p:txBody>
        </p:sp>
        <p:sp>
          <p:nvSpPr>
            <p:cNvPr id="817" name="Achteck 215">
              <a:extLst>
                <a:ext uri="{FF2B5EF4-FFF2-40B4-BE49-F238E27FC236}">
                  <a16:creationId xmlns:a16="http://schemas.microsoft.com/office/drawing/2014/main" id="{771B152D-82C3-4CA6-90CC-DFBEC14F23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endParaRPr lang="de-DE" sz="700" b="1" noProof="1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18" name="Achteck 216">
              <a:extLst>
                <a:ext uri="{FF2B5EF4-FFF2-40B4-BE49-F238E27FC236}">
                  <a16:creationId xmlns:a16="http://schemas.microsoft.com/office/drawing/2014/main" id="{4948EBAD-802B-425B-A4DA-D8C89C0C257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4086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19" name="Achteck 217">
              <a:extLst>
                <a:ext uri="{FF2B5EF4-FFF2-40B4-BE49-F238E27FC236}">
                  <a16:creationId xmlns:a16="http://schemas.microsoft.com/office/drawing/2014/main" id="{6D0BDA89-BF27-47EA-A8D2-9D7F1AB10F4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820" name="Achteck 218">
              <a:extLst>
                <a:ext uri="{FF2B5EF4-FFF2-40B4-BE49-F238E27FC236}">
                  <a16:creationId xmlns:a16="http://schemas.microsoft.com/office/drawing/2014/main" id="{5150053F-9452-4D85-955A-260BE85A09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16</a:t>
              </a:r>
            </a:p>
          </p:txBody>
        </p:sp>
        <p:sp>
          <p:nvSpPr>
            <p:cNvPr id="821" name="Achteck 219">
              <a:extLst>
                <a:ext uri="{FF2B5EF4-FFF2-40B4-BE49-F238E27FC236}">
                  <a16:creationId xmlns:a16="http://schemas.microsoft.com/office/drawing/2014/main" id="{2C07BAF0-08D7-496B-AECB-8447185236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822" name="Achteck 220">
              <a:extLst>
                <a:ext uri="{FF2B5EF4-FFF2-40B4-BE49-F238E27FC236}">
                  <a16:creationId xmlns:a16="http://schemas.microsoft.com/office/drawing/2014/main" id="{60726454-BBAD-4846-BA1D-D700BCC6A46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823" name="Achteck 221">
              <a:extLst>
                <a:ext uri="{FF2B5EF4-FFF2-40B4-BE49-F238E27FC236}">
                  <a16:creationId xmlns:a16="http://schemas.microsoft.com/office/drawing/2014/main" id="{1641D23C-465B-447A-9C6A-CF7C91E7EB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</a:t>
              </a:r>
              <a:b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</a:b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T</a:t>
              </a:r>
            </a:p>
          </p:txBody>
        </p:sp>
        <p:sp>
          <p:nvSpPr>
            <p:cNvPr id="824" name="Achteck 222">
              <a:extLst>
                <a:ext uri="{FF2B5EF4-FFF2-40B4-BE49-F238E27FC236}">
                  <a16:creationId xmlns:a16="http://schemas.microsoft.com/office/drawing/2014/main" id="{1CC7BBD0-E62D-4974-9EC9-1E026D03B9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6750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Flexo</a:t>
              </a:r>
            </a:p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  <p:sp>
          <p:nvSpPr>
            <p:cNvPr id="825" name="Achteck 223">
              <a:extLst>
                <a:ext uri="{FF2B5EF4-FFF2-40B4-BE49-F238E27FC236}">
                  <a16:creationId xmlns:a16="http://schemas.microsoft.com/office/drawing/2014/main" id="{12E179AD-CBFB-4EEE-A0FE-54A7A7C521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5311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32</a:t>
              </a:r>
            </a:p>
          </p:txBody>
        </p:sp>
        <p:sp>
          <p:nvSpPr>
            <p:cNvPr id="826" name="Achteck 224">
              <a:extLst>
                <a:ext uri="{FF2B5EF4-FFF2-40B4-BE49-F238E27FC236}">
                  <a16:creationId xmlns:a16="http://schemas.microsoft.com/office/drawing/2014/main" id="{D5D78C1C-B036-4CC2-97ED-446A5EE4FE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41954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16</a:t>
              </a:r>
            </a:p>
          </p:txBody>
        </p:sp>
        <p:sp>
          <p:nvSpPr>
            <p:cNvPr id="827" name="Achteck 225">
              <a:extLst>
                <a:ext uri="{FF2B5EF4-FFF2-40B4-BE49-F238E27FC236}">
                  <a16:creationId xmlns:a16="http://schemas.microsoft.com/office/drawing/2014/main" id="{63B2BA23-A46C-4803-94D8-BB36E33760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8597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8</a:t>
              </a:r>
            </a:p>
          </p:txBody>
        </p:sp>
        <p:sp>
          <p:nvSpPr>
            <p:cNvPr id="828" name="Achteck 226">
              <a:extLst>
                <a:ext uri="{FF2B5EF4-FFF2-40B4-BE49-F238E27FC236}">
                  <a16:creationId xmlns:a16="http://schemas.microsoft.com/office/drawing/2014/main" id="{79399D89-65AE-48DF-995B-D5B03ED22BB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5240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4</a:t>
              </a:r>
            </a:p>
          </p:txBody>
        </p:sp>
        <p:sp>
          <p:nvSpPr>
            <p:cNvPr id="829" name="Achteck 227">
              <a:extLst>
                <a:ext uri="{FF2B5EF4-FFF2-40B4-BE49-F238E27FC236}">
                  <a16:creationId xmlns:a16="http://schemas.microsoft.com/office/drawing/2014/main" id="{3103F2CB-6A9D-41EF-8734-D46862FD5D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883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PS T</a:t>
              </a:r>
            </a:p>
          </p:txBody>
        </p:sp>
        <p:sp>
          <p:nvSpPr>
            <p:cNvPr id="830" name="Achteck 228">
              <a:extLst>
                <a:ext uri="{FF2B5EF4-FFF2-40B4-BE49-F238E27FC236}">
                  <a16:creationId xmlns:a16="http://schemas.microsoft.com/office/drawing/2014/main" id="{45194478-C40F-47F0-BD1B-2D9215F296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485267" y="4941498"/>
              <a:ext cx="266430" cy="266400"/>
            </a:xfrm>
            <a:prstGeom prst="octagon">
              <a:avLst>
                <a:gd name="adj" fmla="val 15120"/>
              </a:avLst>
            </a:prstGeom>
            <a:grpFill/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>
                <a:lnSpc>
                  <a:spcPct val="90000"/>
                </a:lnSpc>
              </a:pPr>
              <a:r>
                <a:rPr lang="de-DE" sz="700" b="1" noProof="1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READ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46343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Microsoft Office PowerPoint</Application>
  <PresentationFormat>A4-Papier (210 x 297 mm)</PresentationFormat>
  <Paragraphs>590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Futura PT Cond Book</vt:lpstr>
      <vt:lpstr>Larissa-Design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Jürgen Müller</cp:lastModifiedBy>
  <cp:revision>36</cp:revision>
  <cp:lastPrinted>2019-11-21T09:42:48Z</cp:lastPrinted>
  <dcterms:created xsi:type="dcterms:W3CDTF">2016-11-27T16:41:01Z</dcterms:created>
  <dcterms:modified xsi:type="dcterms:W3CDTF">2019-11-30T09:32:33Z</dcterms:modified>
</cp:coreProperties>
</file>