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00"/>
    <a:srgbClr val="006600"/>
    <a:srgbClr val="996633"/>
    <a:srgbClr val="66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504" y="-227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077793B-9DA6-4FDD-BBE3-C59C6671B126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19BF6C4-4A7B-4214-89B4-43B28A2878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BF6C4-4A7B-4214-89B4-43B28A28783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669E-E7A9-49F9-BEE3-C3F6876FE84E}" type="datetimeFigureOut">
              <a:rPr lang="de-DE" smtClean="0"/>
              <a:pPr/>
              <a:t>02.10.2017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265"/>
          <p:cNvGrpSpPr/>
          <p:nvPr/>
        </p:nvGrpSpPr>
        <p:grpSpPr>
          <a:xfrm>
            <a:off x="403405" y="329746"/>
            <a:ext cx="1836204" cy="918000"/>
            <a:chOff x="858735" y="482746"/>
            <a:chExt cx="1836204" cy="918000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84" name="Achteck 83"/>
            <p:cNvSpPr>
              <a:spLocks noChangeAspect="1"/>
            </p:cNvSpPr>
            <p:nvPr/>
          </p:nvSpPr>
          <p:spPr>
            <a:xfrm>
              <a:off x="858735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88" name="Achteck 87"/>
            <p:cNvSpPr>
              <a:spLocks noChangeAspect="1"/>
            </p:cNvSpPr>
            <p:nvPr/>
          </p:nvSpPr>
          <p:spPr>
            <a:xfrm>
              <a:off x="1164769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89" name="Achteck 88"/>
            <p:cNvSpPr>
              <a:spLocks noChangeAspect="1"/>
            </p:cNvSpPr>
            <p:nvPr/>
          </p:nvSpPr>
          <p:spPr>
            <a:xfrm>
              <a:off x="1470803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90" name="Achteck 89"/>
            <p:cNvSpPr>
              <a:spLocks noChangeAspect="1"/>
            </p:cNvSpPr>
            <p:nvPr/>
          </p:nvSpPr>
          <p:spPr>
            <a:xfrm>
              <a:off x="1776837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1" name="Achteck 90"/>
            <p:cNvSpPr>
              <a:spLocks noChangeAspect="1"/>
            </p:cNvSpPr>
            <p:nvPr/>
          </p:nvSpPr>
          <p:spPr>
            <a:xfrm>
              <a:off x="2082871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92" name="Achteck 91"/>
            <p:cNvSpPr>
              <a:spLocks noChangeAspect="1"/>
            </p:cNvSpPr>
            <p:nvPr/>
          </p:nvSpPr>
          <p:spPr>
            <a:xfrm>
              <a:off x="2388905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98" name="Achteck 97"/>
            <p:cNvSpPr>
              <a:spLocks noChangeAspect="1"/>
            </p:cNvSpPr>
            <p:nvPr/>
          </p:nvSpPr>
          <p:spPr>
            <a:xfrm>
              <a:off x="858735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99" name="Achteck 98"/>
            <p:cNvSpPr>
              <a:spLocks noChangeAspect="1"/>
            </p:cNvSpPr>
            <p:nvPr/>
          </p:nvSpPr>
          <p:spPr>
            <a:xfrm>
              <a:off x="1164769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100" name="Achteck 99"/>
            <p:cNvSpPr>
              <a:spLocks noChangeAspect="1"/>
            </p:cNvSpPr>
            <p:nvPr/>
          </p:nvSpPr>
          <p:spPr>
            <a:xfrm>
              <a:off x="1470803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01" name="Achteck 100"/>
            <p:cNvSpPr>
              <a:spLocks noChangeAspect="1"/>
            </p:cNvSpPr>
            <p:nvPr/>
          </p:nvSpPr>
          <p:spPr>
            <a:xfrm>
              <a:off x="1776837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02" name="Achteck 101"/>
            <p:cNvSpPr>
              <a:spLocks noChangeAspect="1"/>
            </p:cNvSpPr>
            <p:nvPr/>
          </p:nvSpPr>
          <p:spPr>
            <a:xfrm>
              <a:off x="2082871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103" name="Achteck 102"/>
            <p:cNvSpPr>
              <a:spLocks noChangeAspect="1"/>
            </p:cNvSpPr>
            <p:nvPr/>
          </p:nvSpPr>
          <p:spPr>
            <a:xfrm>
              <a:off x="2388905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04" name="Achteck 103"/>
            <p:cNvSpPr>
              <a:spLocks noChangeAspect="1"/>
            </p:cNvSpPr>
            <p:nvPr/>
          </p:nvSpPr>
          <p:spPr>
            <a:xfrm>
              <a:off x="858735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05" name="Achteck 104"/>
            <p:cNvSpPr>
              <a:spLocks noChangeAspect="1"/>
            </p:cNvSpPr>
            <p:nvPr/>
          </p:nvSpPr>
          <p:spPr>
            <a:xfrm>
              <a:off x="1164769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06" name="Achteck 105"/>
            <p:cNvSpPr>
              <a:spLocks noChangeAspect="1"/>
            </p:cNvSpPr>
            <p:nvPr/>
          </p:nvSpPr>
          <p:spPr>
            <a:xfrm>
              <a:off x="1470803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07" name="Achteck 106"/>
            <p:cNvSpPr>
              <a:spLocks noChangeAspect="1"/>
            </p:cNvSpPr>
            <p:nvPr/>
          </p:nvSpPr>
          <p:spPr>
            <a:xfrm>
              <a:off x="1776837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08" name="Achteck 107"/>
            <p:cNvSpPr>
              <a:spLocks noChangeAspect="1"/>
            </p:cNvSpPr>
            <p:nvPr/>
          </p:nvSpPr>
          <p:spPr>
            <a:xfrm>
              <a:off x="2082871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09" name="Achteck 108"/>
            <p:cNvSpPr>
              <a:spLocks noChangeAspect="1"/>
            </p:cNvSpPr>
            <p:nvPr/>
          </p:nvSpPr>
          <p:spPr>
            <a:xfrm>
              <a:off x="2388905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3" name="Gruppieren 266"/>
          <p:cNvGrpSpPr/>
          <p:nvPr/>
        </p:nvGrpSpPr>
        <p:grpSpPr>
          <a:xfrm>
            <a:off x="6023637" y="329746"/>
            <a:ext cx="1598580" cy="799200"/>
            <a:chOff x="3133932" y="482746"/>
            <a:chExt cx="1598580" cy="799200"/>
          </a:xfrm>
          <a:solidFill>
            <a:schemeClr val="tx1"/>
          </a:solidFill>
        </p:grpSpPr>
        <p:sp>
          <p:nvSpPr>
            <p:cNvPr id="86" name="Achteck 85"/>
            <p:cNvSpPr>
              <a:spLocks noChangeAspect="1"/>
            </p:cNvSpPr>
            <p:nvPr/>
          </p:nvSpPr>
          <p:spPr>
            <a:xfrm>
              <a:off x="313393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93" name="Achteck 92"/>
            <p:cNvSpPr>
              <a:spLocks noChangeAspect="1"/>
            </p:cNvSpPr>
            <p:nvPr/>
          </p:nvSpPr>
          <p:spPr>
            <a:xfrm>
              <a:off x="340036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94" name="Achteck 93"/>
            <p:cNvSpPr>
              <a:spLocks noChangeAspect="1"/>
            </p:cNvSpPr>
            <p:nvPr/>
          </p:nvSpPr>
          <p:spPr>
            <a:xfrm>
              <a:off x="366679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95" name="Achteck 94"/>
            <p:cNvSpPr>
              <a:spLocks noChangeAspect="1"/>
            </p:cNvSpPr>
            <p:nvPr/>
          </p:nvSpPr>
          <p:spPr>
            <a:xfrm>
              <a:off x="393322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6" name="Achteck 95"/>
            <p:cNvSpPr>
              <a:spLocks noChangeAspect="1"/>
            </p:cNvSpPr>
            <p:nvPr/>
          </p:nvSpPr>
          <p:spPr>
            <a:xfrm>
              <a:off x="419965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97" name="Achteck 96"/>
            <p:cNvSpPr>
              <a:spLocks noChangeAspect="1"/>
            </p:cNvSpPr>
            <p:nvPr/>
          </p:nvSpPr>
          <p:spPr>
            <a:xfrm>
              <a:off x="446608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110" name="Achteck 109"/>
            <p:cNvSpPr>
              <a:spLocks noChangeAspect="1"/>
            </p:cNvSpPr>
            <p:nvPr/>
          </p:nvSpPr>
          <p:spPr>
            <a:xfrm>
              <a:off x="313393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11" name="Achteck 110"/>
            <p:cNvSpPr>
              <a:spLocks noChangeAspect="1"/>
            </p:cNvSpPr>
            <p:nvPr/>
          </p:nvSpPr>
          <p:spPr>
            <a:xfrm>
              <a:off x="340036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112" name="Achteck 111"/>
            <p:cNvSpPr>
              <a:spLocks noChangeAspect="1"/>
            </p:cNvSpPr>
            <p:nvPr/>
          </p:nvSpPr>
          <p:spPr>
            <a:xfrm>
              <a:off x="366679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13" name="Achteck 112"/>
            <p:cNvSpPr>
              <a:spLocks noChangeAspect="1"/>
            </p:cNvSpPr>
            <p:nvPr/>
          </p:nvSpPr>
          <p:spPr>
            <a:xfrm>
              <a:off x="393322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14" name="Achteck 113"/>
            <p:cNvSpPr>
              <a:spLocks noChangeAspect="1"/>
            </p:cNvSpPr>
            <p:nvPr/>
          </p:nvSpPr>
          <p:spPr>
            <a:xfrm>
              <a:off x="419965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115" name="Achteck 114"/>
            <p:cNvSpPr>
              <a:spLocks noChangeAspect="1"/>
            </p:cNvSpPr>
            <p:nvPr/>
          </p:nvSpPr>
          <p:spPr>
            <a:xfrm>
              <a:off x="446608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16" name="Achteck 115"/>
            <p:cNvSpPr>
              <a:spLocks noChangeAspect="1"/>
            </p:cNvSpPr>
            <p:nvPr/>
          </p:nvSpPr>
          <p:spPr>
            <a:xfrm>
              <a:off x="313393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17" name="Achteck 116"/>
            <p:cNvSpPr>
              <a:spLocks noChangeAspect="1"/>
            </p:cNvSpPr>
            <p:nvPr/>
          </p:nvSpPr>
          <p:spPr>
            <a:xfrm>
              <a:off x="340036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18" name="Achteck 117"/>
            <p:cNvSpPr>
              <a:spLocks noChangeAspect="1"/>
            </p:cNvSpPr>
            <p:nvPr/>
          </p:nvSpPr>
          <p:spPr>
            <a:xfrm>
              <a:off x="366679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19" name="Achteck 118"/>
            <p:cNvSpPr>
              <a:spLocks noChangeAspect="1"/>
            </p:cNvSpPr>
            <p:nvPr/>
          </p:nvSpPr>
          <p:spPr>
            <a:xfrm>
              <a:off x="393322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20" name="Achteck 119"/>
            <p:cNvSpPr>
              <a:spLocks noChangeAspect="1"/>
            </p:cNvSpPr>
            <p:nvPr/>
          </p:nvSpPr>
          <p:spPr>
            <a:xfrm>
              <a:off x="419965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21" name="Achteck 120"/>
            <p:cNvSpPr>
              <a:spLocks noChangeAspect="1"/>
            </p:cNvSpPr>
            <p:nvPr/>
          </p:nvSpPr>
          <p:spPr>
            <a:xfrm>
              <a:off x="446608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4" name="Gruppieren 267"/>
          <p:cNvGrpSpPr/>
          <p:nvPr/>
        </p:nvGrpSpPr>
        <p:grpSpPr>
          <a:xfrm>
            <a:off x="403405" y="1420792"/>
            <a:ext cx="1836204" cy="918000"/>
            <a:chOff x="858735" y="1802392"/>
            <a:chExt cx="1836204" cy="918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2" name="Achteck 121"/>
            <p:cNvSpPr>
              <a:spLocks noChangeAspect="1"/>
            </p:cNvSpPr>
            <p:nvPr/>
          </p:nvSpPr>
          <p:spPr>
            <a:xfrm>
              <a:off x="858735" y="1802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123" name="Achteck 122"/>
            <p:cNvSpPr>
              <a:spLocks noChangeAspect="1"/>
            </p:cNvSpPr>
            <p:nvPr/>
          </p:nvSpPr>
          <p:spPr>
            <a:xfrm>
              <a:off x="1164769" y="1802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124" name="Achteck 123"/>
            <p:cNvSpPr>
              <a:spLocks noChangeAspect="1"/>
            </p:cNvSpPr>
            <p:nvPr/>
          </p:nvSpPr>
          <p:spPr>
            <a:xfrm>
              <a:off x="1470803" y="1802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25" name="Achteck 124"/>
            <p:cNvSpPr>
              <a:spLocks noChangeAspect="1"/>
            </p:cNvSpPr>
            <p:nvPr/>
          </p:nvSpPr>
          <p:spPr>
            <a:xfrm>
              <a:off x="1776837" y="1802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6" name="Achteck 125"/>
            <p:cNvSpPr>
              <a:spLocks noChangeAspect="1"/>
            </p:cNvSpPr>
            <p:nvPr/>
          </p:nvSpPr>
          <p:spPr>
            <a:xfrm>
              <a:off x="2082871" y="1802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27" name="Achteck 126"/>
            <p:cNvSpPr>
              <a:spLocks noChangeAspect="1"/>
            </p:cNvSpPr>
            <p:nvPr/>
          </p:nvSpPr>
          <p:spPr>
            <a:xfrm>
              <a:off x="2388905" y="1802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128" name="Achteck 127"/>
            <p:cNvSpPr>
              <a:spLocks noChangeAspect="1"/>
            </p:cNvSpPr>
            <p:nvPr/>
          </p:nvSpPr>
          <p:spPr>
            <a:xfrm>
              <a:off x="858735" y="2108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29" name="Achteck 128"/>
            <p:cNvSpPr>
              <a:spLocks noChangeAspect="1"/>
            </p:cNvSpPr>
            <p:nvPr/>
          </p:nvSpPr>
          <p:spPr>
            <a:xfrm>
              <a:off x="1164769" y="2108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130" name="Achteck 129"/>
            <p:cNvSpPr>
              <a:spLocks noChangeAspect="1"/>
            </p:cNvSpPr>
            <p:nvPr/>
          </p:nvSpPr>
          <p:spPr>
            <a:xfrm>
              <a:off x="1470803" y="2108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31" name="Achteck 130"/>
            <p:cNvSpPr>
              <a:spLocks noChangeAspect="1"/>
            </p:cNvSpPr>
            <p:nvPr/>
          </p:nvSpPr>
          <p:spPr>
            <a:xfrm>
              <a:off x="1776837" y="2108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32" name="Achteck 131"/>
            <p:cNvSpPr>
              <a:spLocks noChangeAspect="1"/>
            </p:cNvSpPr>
            <p:nvPr/>
          </p:nvSpPr>
          <p:spPr>
            <a:xfrm>
              <a:off x="2082871" y="2108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133" name="Achteck 132"/>
            <p:cNvSpPr>
              <a:spLocks noChangeAspect="1"/>
            </p:cNvSpPr>
            <p:nvPr/>
          </p:nvSpPr>
          <p:spPr>
            <a:xfrm>
              <a:off x="2388905" y="2108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34" name="Achteck 133"/>
            <p:cNvSpPr>
              <a:spLocks noChangeAspect="1"/>
            </p:cNvSpPr>
            <p:nvPr/>
          </p:nvSpPr>
          <p:spPr>
            <a:xfrm>
              <a:off x="858735" y="2414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35" name="Achteck 134"/>
            <p:cNvSpPr>
              <a:spLocks noChangeAspect="1"/>
            </p:cNvSpPr>
            <p:nvPr/>
          </p:nvSpPr>
          <p:spPr>
            <a:xfrm>
              <a:off x="1164769" y="2414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36" name="Achteck 135"/>
            <p:cNvSpPr>
              <a:spLocks noChangeAspect="1"/>
            </p:cNvSpPr>
            <p:nvPr/>
          </p:nvSpPr>
          <p:spPr>
            <a:xfrm>
              <a:off x="1470803" y="2414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37" name="Achteck 136"/>
            <p:cNvSpPr>
              <a:spLocks noChangeAspect="1"/>
            </p:cNvSpPr>
            <p:nvPr/>
          </p:nvSpPr>
          <p:spPr>
            <a:xfrm>
              <a:off x="1776837" y="2414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8" name="Achteck 137"/>
            <p:cNvSpPr>
              <a:spLocks noChangeAspect="1"/>
            </p:cNvSpPr>
            <p:nvPr/>
          </p:nvSpPr>
          <p:spPr>
            <a:xfrm>
              <a:off x="2082871" y="2414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39" name="Achteck 138"/>
            <p:cNvSpPr>
              <a:spLocks noChangeAspect="1"/>
            </p:cNvSpPr>
            <p:nvPr/>
          </p:nvSpPr>
          <p:spPr>
            <a:xfrm>
              <a:off x="2388905" y="2414392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5" name="Gruppieren 268"/>
          <p:cNvGrpSpPr/>
          <p:nvPr/>
        </p:nvGrpSpPr>
        <p:grpSpPr>
          <a:xfrm>
            <a:off x="6042822" y="1249792"/>
            <a:ext cx="1598580" cy="799200"/>
            <a:chOff x="3133932" y="1802392"/>
            <a:chExt cx="1598580" cy="7992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40" name="Achteck 139"/>
            <p:cNvSpPr>
              <a:spLocks noChangeAspect="1"/>
            </p:cNvSpPr>
            <p:nvPr/>
          </p:nvSpPr>
          <p:spPr>
            <a:xfrm>
              <a:off x="313393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141" name="Achteck 140"/>
            <p:cNvSpPr>
              <a:spLocks noChangeAspect="1"/>
            </p:cNvSpPr>
            <p:nvPr/>
          </p:nvSpPr>
          <p:spPr>
            <a:xfrm>
              <a:off x="340036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142" name="Achteck 141"/>
            <p:cNvSpPr>
              <a:spLocks noChangeAspect="1"/>
            </p:cNvSpPr>
            <p:nvPr/>
          </p:nvSpPr>
          <p:spPr>
            <a:xfrm>
              <a:off x="366679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43" name="Achteck 142"/>
            <p:cNvSpPr>
              <a:spLocks noChangeAspect="1"/>
            </p:cNvSpPr>
            <p:nvPr/>
          </p:nvSpPr>
          <p:spPr>
            <a:xfrm>
              <a:off x="393322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4" name="Achteck 143"/>
            <p:cNvSpPr>
              <a:spLocks noChangeAspect="1"/>
            </p:cNvSpPr>
            <p:nvPr/>
          </p:nvSpPr>
          <p:spPr>
            <a:xfrm>
              <a:off x="419965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45" name="Achteck 144"/>
            <p:cNvSpPr>
              <a:spLocks noChangeAspect="1"/>
            </p:cNvSpPr>
            <p:nvPr/>
          </p:nvSpPr>
          <p:spPr>
            <a:xfrm>
              <a:off x="446608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146" name="Achteck 145"/>
            <p:cNvSpPr>
              <a:spLocks noChangeAspect="1"/>
            </p:cNvSpPr>
            <p:nvPr/>
          </p:nvSpPr>
          <p:spPr>
            <a:xfrm>
              <a:off x="313393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47" name="Achteck 146"/>
            <p:cNvSpPr>
              <a:spLocks noChangeAspect="1"/>
            </p:cNvSpPr>
            <p:nvPr/>
          </p:nvSpPr>
          <p:spPr>
            <a:xfrm>
              <a:off x="340036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148" name="Achteck 147"/>
            <p:cNvSpPr>
              <a:spLocks noChangeAspect="1"/>
            </p:cNvSpPr>
            <p:nvPr/>
          </p:nvSpPr>
          <p:spPr>
            <a:xfrm>
              <a:off x="366679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49" name="Achteck 148"/>
            <p:cNvSpPr>
              <a:spLocks noChangeAspect="1"/>
            </p:cNvSpPr>
            <p:nvPr/>
          </p:nvSpPr>
          <p:spPr>
            <a:xfrm>
              <a:off x="393322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50" name="Achteck 149"/>
            <p:cNvSpPr>
              <a:spLocks noChangeAspect="1"/>
            </p:cNvSpPr>
            <p:nvPr/>
          </p:nvSpPr>
          <p:spPr>
            <a:xfrm>
              <a:off x="419965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151" name="Achteck 150"/>
            <p:cNvSpPr>
              <a:spLocks noChangeAspect="1"/>
            </p:cNvSpPr>
            <p:nvPr/>
          </p:nvSpPr>
          <p:spPr>
            <a:xfrm>
              <a:off x="446608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52" name="Achteck 151"/>
            <p:cNvSpPr>
              <a:spLocks noChangeAspect="1"/>
            </p:cNvSpPr>
            <p:nvPr/>
          </p:nvSpPr>
          <p:spPr>
            <a:xfrm>
              <a:off x="313393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53" name="Achteck 152"/>
            <p:cNvSpPr>
              <a:spLocks noChangeAspect="1"/>
            </p:cNvSpPr>
            <p:nvPr/>
          </p:nvSpPr>
          <p:spPr>
            <a:xfrm>
              <a:off x="340036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54" name="Achteck 153"/>
            <p:cNvSpPr>
              <a:spLocks noChangeAspect="1"/>
            </p:cNvSpPr>
            <p:nvPr/>
          </p:nvSpPr>
          <p:spPr>
            <a:xfrm>
              <a:off x="366679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55" name="Achteck 154"/>
            <p:cNvSpPr>
              <a:spLocks noChangeAspect="1"/>
            </p:cNvSpPr>
            <p:nvPr/>
          </p:nvSpPr>
          <p:spPr>
            <a:xfrm>
              <a:off x="393322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56" name="Achteck 155"/>
            <p:cNvSpPr>
              <a:spLocks noChangeAspect="1"/>
            </p:cNvSpPr>
            <p:nvPr/>
          </p:nvSpPr>
          <p:spPr>
            <a:xfrm>
              <a:off x="419965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57" name="Achteck 156"/>
            <p:cNvSpPr>
              <a:spLocks noChangeAspect="1"/>
            </p:cNvSpPr>
            <p:nvPr/>
          </p:nvSpPr>
          <p:spPr>
            <a:xfrm>
              <a:off x="446608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6" name="Gruppieren 269"/>
          <p:cNvGrpSpPr/>
          <p:nvPr/>
        </p:nvGrpSpPr>
        <p:grpSpPr>
          <a:xfrm>
            <a:off x="403405" y="2507427"/>
            <a:ext cx="1836204" cy="918000"/>
            <a:chOff x="858735" y="3089052"/>
            <a:chExt cx="1836204" cy="918000"/>
          </a:xfrm>
        </p:grpSpPr>
        <p:sp>
          <p:nvSpPr>
            <p:cNvPr id="158" name="Achteck 157"/>
            <p:cNvSpPr>
              <a:spLocks noChangeAspect="1"/>
            </p:cNvSpPr>
            <p:nvPr/>
          </p:nvSpPr>
          <p:spPr>
            <a:xfrm>
              <a:off x="858735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159" name="Achteck 158"/>
            <p:cNvSpPr>
              <a:spLocks noChangeAspect="1"/>
            </p:cNvSpPr>
            <p:nvPr/>
          </p:nvSpPr>
          <p:spPr>
            <a:xfrm>
              <a:off x="1164769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160" name="Achteck 159"/>
            <p:cNvSpPr>
              <a:spLocks noChangeAspect="1"/>
            </p:cNvSpPr>
            <p:nvPr/>
          </p:nvSpPr>
          <p:spPr>
            <a:xfrm>
              <a:off x="1470803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61" name="Achteck 160"/>
            <p:cNvSpPr>
              <a:spLocks noChangeAspect="1"/>
            </p:cNvSpPr>
            <p:nvPr/>
          </p:nvSpPr>
          <p:spPr>
            <a:xfrm>
              <a:off x="1776837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2" name="Achteck 161"/>
            <p:cNvSpPr>
              <a:spLocks noChangeAspect="1"/>
            </p:cNvSpPr>
            <p:nvPr/>
          </p:nvSpPr>
          <p:spPr>
            <a:xfrm>
              <a:off x="2082871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63" name="Achteck 162"/>
            <p:cNvSpPr>
              <a:spLocks noChangeAspect="1"/>
            </p:cNvSpPr>
            <p:nvPr/>
          </p:nvSpPr>
          <p:spPr>
            <a:xfrm>
              <a:off x="2388905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164" name="Achteck 163"/>
            <p:cNvSpPr>
              <a:spLocks noChangeAspect="1"/>
            </p:cNvSpPr>
            <p:nvPr/>
          </p:nvSpPr>
          <p:spPr>
            <a:xfrm>
              <a:off x="858735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65" name="Achteck 164"/>
            <p:cNvSpPr>
              <a:spLocks noChangeAspect="1"/>
            </p:cNvSpPr>
            <p:nvPr/>
          </p:nvSpPr>
          <p:spPr>
            <a:xfrm>
              <a:off x="1164769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166" name="Achteck 165"/>
            <p:cNvSpPr>
              <a:spLocks noChangeAspect="1"/>
            </p:cNvSpPr>
            <p:nvPr/>
          </p:nvSpPr>
          <p:spPr>
            <a:xfrm>
              <a:off x="1470803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67" name="Achteck 166"/>
            <p:cNvSpPr>
              <a:spLocks noChangeAspect="1"/>
            </p:cNvSpPr>
            <p:nvPr/>
          </p:nvSpPr>
          <p:spPr>
            <a:xfrm>
              <a:off x="1776837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68" name="Achteck 167"/>
            <p:cNvSpPr>
              <a:spLocks noChangeAspect="1"/>
            </p:cNvSpPr>
            <p:nvPr/>
          </p:nvSpPr>
          <p:spPr>
            <a:xfrm>
              <a:off x="2082871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169" name="Achteck 168"/>
            <p:cNvSpPr>
              <a:spLocks noChangeAspect="1"/>
            </p:cNvSpPr>
            <p:nvPr/>
          </p:nvSpPr>
          <p:spPr>
            <a:xfrm>
              <a:off x="2388905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70" name="Achteck 169"/>
            <p:cNvSpPr>
              <a:spLocks noChangeAspect="1"/>
            </p:cNvSpPr>
            <p:nvPr/>
          </p:nvSpPr>
          <p:spPr>
            <a:xfrm>
              <a:off x="858735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71" name="Achteck 170"/>
            <p:cNvSpPr>
              <a:spLocks noChangeAspect="1"/>
            </p:cNvSpPr>
            <p:nvPr/>
          </p:nvSpPr>
          <p:spPr>
            <a:xfrm>
              <a:off x="1164769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72" name="Achteck 171"/>
            <p:cNvSpPr>
              <a:spLocks noChangeAspect="1"/>
            </p:cNvSpPr>
            <p:nvPr/>
          </p:nvSpPr>
          <p:spPr>
            <a:xfrm>
              <a:off x="1470803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73" name="Achteck 172"/>
            <p:cNvSpPr>
              <a:spLocks noChangeAspect="1"/>
            </p:cNvSpPr>
            <p:nvPr/>
          </p:nvSpPr>
          <p:spPr>
            <a:xfrm>
              <a:off x="1776837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74" name="Achteck 173"/>
            <p:cNvSpPr>
              <a:spLocks noChangeAspect="1"/>
            </p:cNvSpPr>
            <p:nvPr/>
          </p:nvSpPr>
          <p:spPr>
            <a:xfrm>
              <a:off x="2082871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75" name="Achteck 174"/>
            <p:cNvSpPr>
              <a:spLocks noChangeAspect="1"/>
            </p:cNvSpPr>
            <p:nvPr/>
          </p:nvSpPr>
          <p:spPr>
            <a:xfrm>
              <a:off x="2388905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7" name="Gruppieren 271"/>
          <p:cNvGrpSpPr/>
          <p:nvPr/>
        </p:nvGrpSpPr>
        <p:grpSpPr>
          <a:xfrm>
            <a:off x="403405" y="3607998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176" name="Achteck 175"/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177" name="Achteck 176"/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178" name="Achteck 177"/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79" name="Achteck 178"/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0" name="Achteck 179"/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81" name="Achteck 180"/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182" name="Achteck 181"/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83" name="Achteck 182"/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184" name="Achteck 183"/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85" name="Achteck 184"/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186" name="Achteck 185"/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187" name="Achteck 186"/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88" name="Achteck 187"/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89" name="Achteck 188"/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90" name="Achteck 189"/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91" name="Achteck 190"/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92" name="Achteck 191"/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93" name="Achteck 192"/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8" name="Gruppieren 270"/>
          <p:cNvGrpSpPr/>
          <p:nvPr/>
        </p:nvGrpSpPr>
        <p:grpSpPr>
          <a:xfrm>
            <a:off x="6023637" y="2281227"/>
            <a:ext cx="1598580" cy="799200"/>
            <a:chOff x="3153117" y="3089052"/>
            <a:chExt cx="1598580" cy="799200"/>
          </a:xfrm>
        </p:grpSpPr>
        <p:sp>
          <p:nvSpPr>
            <p:cNvPr id="194" name="Achteck 193"/>
            <p:cNvSpPr>
              <a:spLocks noChangeAspect="1"/>
            </p:cNvSpPr>
            <p:nvPr/>
          </p:nvSpPr>
          <p:spPr>
            <a:xfrm>
              <a:off x="315311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195" name="Achteck 194"/>
            <p:cNvSpPr>
              <a:spLocks noChangeAspect="1"/>
            </p:cNvSpPr>
            <p:nvPr/>
          </p:nvSpPr>
          <p:spPr>
            <a:xfrm>
              <a:off x="341954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196" name="Achteck 195"/>
            <p:cNvSpPr>
              <a:spLocks noChangeAspect="1"/>
            </p:cNvSpPr>
            <p:nvPr/>
          </p:nvSpPr>
          <p:spPr>
            <a:xfrm>
              <a:off x="368597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97" name="Achteck 196"/>
            <p:cNvSpPr>
              <a:spLocks noChangeAspect="1"/>
            </p:cNvSpPr>
            <p:nvPr/>
          </p:nvSpPr>
          <p:spPr>
            <a:xfrm>
              <a:off x="395240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8" name="Achteck 197"/>
            <p:cNvSpPr>
              <a:spLocks noChangeAspect="1"/>
            </p:cNvSpPr>
            <p:nvPr/>
          </p:nvSpPr>
          <p:spPr>
            <a:xfrm>
              <a:off x="421883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99" name="Achteck 198"/>
            <p:cNvSpPr>
              <a:spLocks noChangeAspect="1"/>
            </p:cNvSpPr>
            <p:nvPr/>
          </p:nvSpPr>
          <p:spPr>
            <a:xfrm>
              <a:off x="448526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00" name="Achteck 199"/>
            <p:cNvSpPr>
              <a:spLocks noChangeAspect="1"/>
            </p:cNvSpPr>
            <p:nvPr/>
          </p:nvSpPr>
          <p:spPr>
            <a:xfrm>
              <a:off x="315311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201" name="Achteck 200"/>
            <p:cNvSpPr>
              <a:spLocks noChangeAspect="1"/>
            </p:cNvSpPr>
            <p:nvPr/>
          </p:nvSpPr>
          <p:spPr>
            <a:xfrm>
              <a:off x="341954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202" name="Achteck 201"/>
            <p:cNvSpPr>
              <a:spLocks noChangeAspect="1"/>
            </p:cNvSpPr>
            <p:nvPr/>
          </p:nvSpPr>
          <p:spPr>
            <a:xfrm>
              <a:off x="368597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03" name="Achteck 202"/>
            <p:cNvSpPr>
              <a:spLocks noChangeAspect="1"/>
            </p:cNvSpPr>
            <p:nvPr/>
          </p:nvSpPr>
          <p:spPr>
            <a:xfrm>
              <a:off x="395240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04" name="Achteck 203"/>
            <p:cNvSpPr>
              <a:spLocks noChangeAspect="1"/>
            </p:cNvSpPr>
            <p:nvPr/>
          </p:nvSpPr>
          <p:spPr>
            <a:xfrm>
              <a:off x="421883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05" name="Achteck 204"/>
            <p:cNvSpPr>
              <a:spLocks noChangeAspect="1"/>
            </p:cNvSpPr>
            <p:nvPr/>
          </p:nvSpPr>
          <p:spPr>
            <a:xfrm>
              <a:off x="448526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06" name="Achteck 205"/>
            <p:cNvSpPr>
              <a:spLocks noChangeAspect="1"/>
            </p:cNvSpPr>
            <p:nvPr/>
          </p:nvSpPr>
          <p:spPr>
            <a:xfrm>
              <a:off x="315311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207" name="Achteck 206"/>
            <p:cNvSpPr>
              <a:spLocks noChangeAspect="1"/>
            </p:cNvSpPr>
            <p:nvPr/>
          </p:nvSpPr>
          <p:spPr>
            <a:xfrm>
              <a:off x="341954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08" name="Achteck 207"/>
            <p:cNvSpPr>
              <a:spLocks noChangeAspect="1"/>
            </p:cNvSpPr>
            <p:nvPr/>
          </p:nvSpPr>
          <p:spPr>
            <a:xfrm>
              <a:off x="368597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09" name="Achteck 208"/>
            <p:cNvSpPr>
              <a:spLocks noChangeAspect="1"/>
            </p:cNvSpPr>
            <p:nvPr/>
          </p:nvSpPr>
          <p:spPr>
            <a:xfrm>
              <a:off x="395240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10" name="Achteck 209"/>
            <p:cNvSpPr>
              <a:spLocks noChangeAspect="1"/>
            </p:cNvSpPr>
            <p:nvPr/>
          </p:nvSpPr>
          <p:spPr>
            <a:xfrm>
              <a:off x="421883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11" name="Achteck 210"/>
            <p:cNvSpPr>
              <a:spLocks noChangeAspect="1"/>
            </p:cNvSpPr>
            <p:nvPr/>
          </p:nvSpPr>
          <p:spPr>
            <a:xfrm>
              <a:off x="448526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9" name="Gruppieren 272"/>
          <p:cNvGrpSpPr/>
          <p:nvPr/>
        </p:nvGrpSpPr>
        <p:grpSpPr>
          <a:xfrm>
            <a:off x="6023637" y="329244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212" name="Achteck 211"/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213" name="Achteck 212"/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214" name="Achteck 213"/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15" name="Achteck 214"/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6" name="Achteck 215"/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17" name="Achteck 216"/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18" name="Achteck 217"/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219" name="Achteck 218"/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220" name="Achteck 219"/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21" name="Achteck 220"/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22" name="Achteck 221"/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23" name="Achteck 222"/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24" name="Achteck 223"/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225" name="Achteck 224"/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26" name="Achteck 225"/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27" name="Achteck 226"/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28" name="Achteck 227"/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29" name="Achteck 228"/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10" name="Gruppieren 273"/>
          <p:cNvGrpSpPr/>
          <p:nvPr/>
        </p:nvGrpSpPr>
        <p:grpSpPr>
          <a:xfrm>
            <a:off x="422590" y="4664271"/>
            <a:ext cx="1836204" cy="918000"/>
            <a:chOff x="877920" y="5659371"/>
            <a:chExt cx="1836204" cy="918000"/>
          </a:xfrm>
          <a:solidFill>
            <a:schemeClr val="bg1"/>
          </a:solidFill>
        </p:grpSpPr>
        <p:sp>
          <p:nvSpPr>
            <p:cNvPr id="230" name="Achteck 229"/>
            <p:cNvSpPr>
              <a:spLocks noChangeAspect="1"/>
            </p:cNvSpPr>
            <p:nvPr/>
          </p:nvSpPr>
          <p:spPr>
            <a:xfrm>
              <a:off x="877920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231" name="Achteck 230"/>
            <p:cNvSpPr>
              <a:spLocks noChangeAspect="1"/>
            </p:cNvSpPr>
            <p:nvPr/>
          </p:nvSpPr>
          <p:spPr>
            <a:xfrm>
              <a:off x="1183954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232" name="Achteck 231"/>
            <p:cNvSpPr>
              <a:spLocks noChangeAspect="1"/>
            </p:cNvSpPr>
            <p:nvPr/>
          </p:nvSpPr>
          <p:spPr>
            <a:xfrm>
              <a:off x="1489988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33" name="Achteck 232"/>
            <p:cNvSpPr>
              <a:spLocks noChangeAspect="1"/>
            </p:cNvSpPr>
            <p:nvPr/>
          </p:nvSpPr>
          <p:spPr>
            <a:xfrm>
              <a:off x="1796022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4" name="Achteck 233"/>
            <p:cNvSpPr>
              <a:spLocks noChangeAspect="1"/>
            </p:cNvSpPr>
            <p:nvPr/>
          </p:nvSpPr>
          <p:spPr>
            <a:xfrm>
              <a:off x="2102056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35" name="Achteck 234"/>
            <p:cNvSpPr>
              <a:spLocks noChangeAspect="1"/>
            </p:cNvSpPr>
            <p:nvPr/>
          </p:nvSpPr>
          <p:spPr>
            <a:xfrm>
              <a:off x="2408090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36" name="Achteck 235"/>
            <p:cNvSpPr>
              <a:spLocks noChangeAspect="1"/>
            </p:cNvSpPr>
            <p:nvPr/>
          </p:nvSpPr>
          <p:spPr>
            <a:xfrm>
              <a:off x="877920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237" name="Achteck 236"/>
            <p:cNvSpPr>
              <a:spLocks noChangeAspect="1"/>
            </p:cNvSpPr>
            <p:nvPr/>
          </p:nvSpPr>
          <p:spPr>
            <a:xfrm>
              <a:off x="1183954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238" name="Achteck 237"/>
            <p:cNvSpPr>
              <a:spLocks noChangeAspect="1"/>
            </p:cNvSpPr>
            <p:nvPr/>
          </p:nvSpPr>
          <p:spPr>
            <a:xfrm>
              <a:off x="1489988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39" name="Achteck 238"/>
            <p:cNvSpPr>
              <a:spLocks noChangeAspect="1"/>
            </p:cNvSpPr>
            <p:nvPr/>
          </p:nvSpPr>
          <p:spPr>
            <a:xfrm>
              <a:off x="1796022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40" name="Achteck 239"/>
            <p:cNvSpPr>
              <a:spLocks noChangeAspect="1"/>
            </p:cNvSpPr>
            <p:nvPr/>
          </p:nvSpPr>
          <p:spPr>
            <a:xfrm>
              <a:off x="2102056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41" name="Achteck 240"/>
            <p:cNvSpPr>
              <a:spLocks noChangeAspect="1"/>
            </p:cNvSpPr>
            <p:nvPr/>
          </p:nvSpPr>
          <p:spPr>
            <a:xfrm>
              <a:off x="2408090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42" name="Achteck 241"/>
            <p:cNvSpPr>
              <a:spLocks noChangeAspect="1"/>
            </p:cNvSpPr>
            <p:nvPr/>
          </p:nvSpPr>
          <p:spPr>
            <a:xfrm>
              <a:off x="877920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243" name="Achteck 242"/>
            <p:cNvSpPr>
              <a:spLocks noChangeAspect="1"/>
            </p:cNvSpPr>
            <p:nvPr/>
          </p:nvSpPr>
          <p:spPr>
            <a:xfrm>
              <a:off x="1183954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44" name="Achteck 243"/>
            <p:cNvSpPr>
              <a:spLocks noChangeAspect="1"/>
            </p:cNvSpPr>
            <p:nvPr/>
          </p:nvSpPr>
          <p:spPr>
            <a:xfrm>
              <a:off x="1489988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45" name="Achteck 244"/>
            <p:cNvSpPr>
              <a:spLocks noChangeAspect="1"/>
            </p:cNvSpPr>
            <p:nvPr/>
          </p:nvSpPr>
          <p:spPr>
            <a:xfrm>
              <a:off x="1796022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46" name="Achteck 245"/>
            <p:cNvSpPr>
              <a:spLocks noChangeAspect="1"/>
            </p:cNvSpPr>
            <p:nvPr/>
          </p:nvSpPr>
          <p:spPr>
            <a:xfrm>
              <a:off x="2102056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7" name="Achteck 246"/>
            <p:cNvSpPr>
              <a:spLocks noChangeAspect="1"/>
            </p:cNvSpPr>
            <p:nvPr/>
          </p:nvSpPr>
          <p:spPr>
            <a:xfrm>
              <a:off x="2408090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11" name="Gruppieren 274"/>
          <p:cNvGrpSpPr/>
          <p:nvPr/>
        </p:nvGrpSpPr>
        <p:grpSpPr>
          <a:xfrm>
            <a:off x="6023637" y="4250271"/>
            <a:ext cx="1598580" cy="799200"/>
            <a:chOff x="3172302" y="5659371"/>
            <a:chExt cx="1598580" cy="799200"/>
          </a:xfrm>
          <a:solidFill>
            <a:schemeClr val="bg1"/>
          </a:solidFill>
        </p:grpSpPr>
        <p:sp>
          <p:nvSpPr>
            <p:cNvPr id="248" name="Achteck 247"/>
            <p:cNvSpPr>
              <a:spLocks noChangeAspect="1"/>
            </p:cNvSpPr>
            <p:nvPr/>
          </p:nvSpPr>
          <p:spPr>
            <a:xfrm>
              <a:off x="317230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249" name="Achteck 248"/>
            <p:cNvSpPr>
              <a:spLocks noChangeAspect="1"/>
            </p:cNvSpPr>
            <p:nvPr/>
          </p:nvSpPr>
          <p:spPr>
            <a:xfrm>
              <a:off x="343873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250" name="Achteck 249"/>
            <p:cNvSpPr>
              <a:spLocks noChangeAspect="1"/>
            </p:cNvSpPr>
            <p:nvPr/>
          </p:nvSpPr>
          <p:spPr>
            <a:xfrm>
              <a:off x="370516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51" name="Achteck 250"/>
            <p:cNvSpPr>
              <a:spLocks noChangeAspect="1"/>
            </p:cNvSpPr>
            <p:nvPr/>
          </p:nvSpPr>
          <p:spPr>
            <a:xfrm>
              <a:off x="397159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52" name="Achteck 251"/>
            <p:cNvSpPr>
              <a:spLocks noChangeAspect="1"/>
            </p:cNvSpPr>
            <p:nvPr/>
          </p:nvSpPr>
          <p:spPr>
            <a:xfrm>
              <a:off x="423802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53" name="Achteck 252"/>
            <p:cNvSpPr>
              <a:spLocks noChangeAspect="1"/>
            </p:cNvSpPr>
            <p:nvPr/>
          </p:nvSpPr>
          <p:spPr>
            <a:xfrm>
              <a:off x="450445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54" name="Achteck 253"/>
            <p:cNvSpPr>
              <a:spLocks noChangeAspect="1"/>
            </p:cNvSpPr>
            <p:nvPr/>
          </p:nvSpPr>
          <p:spPr>
            <a:xfrm>
              <a:off x="317230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255" name="Achteck 254"/>
            <p:cNvSpPr>
              <a:spLocks noChangeAspect="1"/>
            </p:cNvSpPr>
            <p:nvPr/>
          </p:nvSpPr>
          <p:spPr>
            <a:xfrm>
              <a:off x="343873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256" name="Achteck 255"/>
            <p:cNvSpPr>
              <a:spLocks noChangeAspect="1"/>
            </p:cNvSpPr>
            <p:nvPr/>
          </p:nvSpPr>
          <p:spPr>
            <a:xfrm>
              <a:off x="370516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57" name="Achteck 256"/>
            <p:cNvSpPr>
              <a:spLocks noChangeAspect="1"/>
            </p:cNvSpPr>
            <p:nvPr/>
          </p:nvSpPr>
          <p:spPr>
            <a:xfrm>
              <a:off x="397159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258" name="Achteck 257"/>
            <p:cNvSpPr>
              <a:spLocks noChangeAspect="1"/>
            </p:cNvSpPr>
            <p:nvPr/>
          </p:nvSpPr>
          <p:spPr>
            <a:xfrm>
              <a:off x="423802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59" name="Achteck 258"/>
            <p:cNvSpPr>
              <a:spLocks noChangeAspect="1"/>
            </p:cNvSpPr>
            <p:nvPr/>
          </p:nvSpPr>
          <p:spPr>
            <a:xfrm>
              <a:off x="450445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60" name="Achteck 259"/>
            <p:cNvSpPr>
              <a:spLocks noChangeAspect="1"/>
            </p:cNvSpPr>
            <p:nvPr/>
          </p:nvSpPr>
          <p:spPr>
            <a:xfrm>
              <a:off x="317230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261" name="Achteck 260"/>
            <p:cNvSpPr>
              <a:spLocks noChangeAspect="1"/>
            </p:cNvSpPr>
            <p:nvPr/>
          </p:nvSpPr>
          <p:spPr>
            <a:xfrm>
              <a:off x="343873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62" name="Achteck 261"/>
            <p:cNvSpPr>
              <a:spLocks noChangeAspect="1"/>
            </p:cNvSpPr>
            <p:nvPr/>
          </p:nvSpPr>
          <p:spPr>
            <a:xfrm>
              <a:off x="370516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63" name="Achteck 262"/>
            <p:cNvSpPr>
              <a:spLocks noChangeAspect="1"/>
            </p:cNvSpPr>
            <p:nvPr/>
          </p:nvSpPr>
          <p:spPr>
            <a:xfrm>
              <a:off x="397159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64" name="Achteck 263"/>
            <p:cNvSpPr>
              <a:spLocks noChangeAspect="1"/>
            </p:cNvSpPr>
            <p:nvPr/>
          </p:nvSpPr>
          <p:spPr>
            <a:xfrm>
              <a:off x="423802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65" name="Achteck 264"/>
            <p:cNvSpPr>
              <a:spLocks noChangeAspect="1"/>
            </p:cNvSpPr>
            <p:nvPr/>
          </p:nvSpPr>
          <p:spPr>
            <a:xfrm>
              <a:off x="450445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12" name="Gruppieren 465"/>
          <p:cNvGrpSpPr/>
          <p:nvPr/>
        </p:nvGrpSpPr>
        <p:grpSpPr>
          <a:xfrm>
            <a:off x="4542326" y="329746"/>
            <a:ext cx="1224136" cy="612000"/>
            <a:chOff x="8151320" y="2250252"/>
            <a:chExt cx="1224136" cy="612000"/>
          </a:xfrm>
        </p:grpSpPr>
        <p:sp>
          <p:nvSpPr>
            <p:cNvPr id="276" name="Achteck 275"/>
            <p:cNvSpPr>
              <a:spLocks noChangeAspect="1"/>
            </p:cNvSpPr>
            <p:nvPr/>
          </p:nvSpPr>
          <p:spPr>
            <a:xfrm>
              <a:off x="8151320" y="2250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77" name="Achteck 276"/>
            <p:cNvSpPr>
              <a:spLocks noChangeAspect="1"/>
            </p:cNvSpPr>
            <p:nvPr/>
          </p:nvSpPr>
          <p:spPr>
            <a:xfrm>
              <a:off x="8457354" y="2250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78" name="Achteck 277"/>
            <p:cNvSpPr>
              <a:spLocks noChangeAspect="1"/>
            </p:cNvSpPr>
            <p:nvPr/>
          </p:nvSpPr>
          <p:spPr>
            <a:xfrm>
              <a:off x="8151320" y="2556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79" name="Achteck 278"/>
            <p:cNvSpPr>
              <a:spLocks noChangeAspect="1"/>
            </p:cNvSpPr>
            <p:nvPr/>
          </p:nvSpPr>
          <p:spPr>
            <a:xfrm>
              <a:off x="8457354" y="2556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80" name="Achteck 279"/>
            <p:cNvSpPr>
              <a:spLocks noChangeAspect="1"/>
            </p:cNvSpPr>
            <p:nvPr/>
          </p:nvSpPr>
          <p:spPr>
            <a:xfrm>
              <a:off x="8763388" y="2250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81" name="Achteck 280"/>
            <p:cNvSpPr>
              <a:spLocks noChangeAspect="1"/>
            </p:cNvSpPr>
            <p:nvPr/>
          </p:nvSpPr>
          <p:spPr>
            <a:xfrm>
              <a:off x="9069422" y="2250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00B05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82" name="Achteck 281"/>
            <p:cNvSpPr>
              <a:spLocks noChangeAspect="1"/>
            </p:cNvSpPr>
            <p:nvPr/>
          </p:nvSpPr>
          <p:spPr>
            <a:xfrm>
              <a:off x="8763388" y="2556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83" name="Achteck 282"/>
            <p:cNvSpPr>
              <a:spLocks noChangeAspect="1"/>
            </p:cNvSpPr>
            <p:nvPr/>
          </p:nvSpPr>
          <p:spPr>
            <a:xfrm>
              <a:off x="9069422" y="25562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13" name="Gruppieren 466"/>
          <p:cNvGrpSpPr/>
          <p:nvPr/>
        </p:nvGrpSpPr>
        <p:grpSpPr>
          <a:xfrm>
            <a:off x="4542326" y="1410252"/>
            <a:ext cx="1224136" cy="612000"/>
            <a:chOff x="8151320" y="3049452"/>
            <a:chExt cx="1224136" cy="612000"/>
          </a:xfrm>
        </p:grpSpPr>
        <p:sp>
          <p:nvSpPr>
            <p:cNvPr id="288" name="Achteck 287"/>
            <p:cNvSpPr>
              <a:spLocks noChangeAspect="1"/>
            </p:cNvSpPr>
            <p:nvPr/>
          </p:nvSpPr>
          <p:spPr>
            <a:xfrm>
              <a:off x="8151320" y="3049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89" name="Achteck 288"/>
            <p:cNvSpPr>
              <a:spLocks noChangeAspect="1"/>
            </p:cNvSpPr>
            <p:nvPr/>
          </p:nvSpPr>
          <p:spPr>
            <a:xfrm>
              <a:off x="8457354" y="3049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90" name="Achteck 289"/>
            <p:cNvSpPr>
              <a:spLocks noChangeAspect="1"/>
            </p:cNvSpPr>
            <p:nvPr/>
          </p:nvSpPr>
          <p:spPr>
            <a:xfrm>
              <a:off x="8151320" y="3355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91" name="Achteck 290"/>
            <p:cNvSpPr>
              <a:spLocks noChangeAspect="1"/>
            </p:cNvSpPr>
            <p:nvPr/>
          </p:nvSpPr>
          <p:spPr>
            <a:xfrm>
              <a:off x="8457354" y="3355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92" name="Achteck 291"/>
            <p:cNvSpPr>
              <a:spLocks noChangeAspect="1"/>
            </p:cNvSpPr>
            <p:nvPr/>
          </p:nvSpPr>
          <p:spPr>
            <a:xfrm>
              <a:off x="8763388" y="3049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93" name="Achteck 292"/>
            <p:cNvSpPr>
              <a:spLocks noChangeAspect="1"/>
            </p:cNvSpPr>
            <p:nvPr/>
          </p:nvSpPr>
          <p:spPr>
            <a:xfrm>
              <a:off x="9069422" y="3049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294" name="Achteck 293"/>
            <p:cNvSpPr>
              <a:spLocks noChangeAspect="1"/>
            </p:cNvSpPr>
            <p:nvPr/>
          </p:nvSpPr>
          <p:spPr>
            <a:xfrm>
              <a:off x="8763388" y="3355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295" name="Achteck 294"/>
            <p:cNvSpPr>
              <a:spLocks noChangeAspect="1"/>
            </p:cNvSpPr>
            <p:nvPr/>
          </p:nvSpPr>
          <p:spPr>
            <a:xfrm>
              <a:off x="9069422" y="33554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14" name="Gruppieren 295"/>
          <p:cNvGrpSpPr/>
          <p:nvPr/>
        </p:nvGrpSpPr>
        <p:grpSpPr>
          <a:xfrm>
            <a:off x="2529989" y="1410252"/>
            <a:ext cx="1836204" cy="918000"/>
            <a:chOff x="858735" y="3089052"/>
            <a:chExt cx="1836204" cy="918000"/>
          </a:xfrm>
        </p:grpSpPr>
        <p:sp>
          <p:nvSpPr>
            <p:cNvPr id="297" name="Achteck 296"/>
            <p:cNvSpPr>
              <a:spLocks noChangeAspect="1"/>
            </p:cNvSpPr>
            <p:nvPr/>
          </p:nvSpPr>
          <p:spPr>
            <a:xfrm>
              <a:off x="858735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298" name="Achteck 297"/>
            <p:cNvSpPr>
              <a:spLocks noChangeAspect="1"/>
            </p:cNvSpPr>
            <p:nvPr/>
          </p:nvSpPr>
          <p:spPr>
            <a:xfrm>
              <a:off x="1164769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299" name="Achteck 298"/>
            <p:cNvSpPr>
              <a:spLocks noChangeAspect="1"/>
            </p:cNvSpPr>
            <p:nvPr/>
          </p:nvSpPr>
          <p:spPr>
            <a:xfrm>
              <a:off x="1470803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00" name="Achteck 299"/>
            <p:cNvSpPr>
              <a:spLocks noChangeAspect="1"/>
            </p:cNvSpPr>
            <p:nvPr/>
          </p:nvSpPr>
          <p:spPr>
            <a:xfrm>
              <a:off x="1776837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b="1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01" name="Achteck 300"/>
            <p:cNvSpPr>
              <a:spLocks noChangeAspect="1"/>
            </p:cNvSpPr>
            <p:nvPr/>
          </p:nvSpPr>
          <p:spPr>
            <a:xfrm>
              <a:off x="2082871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02" name="Achteck 301"/>
            <p:cNvSpPr>
              <a:spLocks noChangeAspect="1"/>
            </p:cNvSpPr>
            <p:nvPr/>
          </p:nvSpPr>
          <p:spPr>
            <a:xfrm>
              <a:off x="2388905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03" name="Achteck 302"/>
            <p:cNvSpPr>
              <a:spLocks noChangeAspect="1"/>
            </p:cNvSpPr>
            <p:nvPr/>
          </p:nvSpPr>
          <p:spPr>
            <a:xfrm>
              <a:off x="858735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304" name="Achteck 303"/>
            <p:cNvSpPr>
              <a:spLocks noChangeAspect="1"/>
            </p:cNvSpPr>
            <p:nvPr/>
          </p:nvSpPr>
          <p:spPr>
            <a:xfrm>
              <a:off x="1164769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305" name="Achteck 304"/>
            <p:cNvSpPr>
              <a:spLocks noChangeAspect="1"/>
            </p:cNvSpPr>
            <p:nvPr/>
          </p:nvSpPr>
          <p:spPr>
            <a:xfrm>
              <a:off x="1470803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06" name="Achteck 305"/>
            <p:cNvSpPr>
              <a:spLocks noChangeAspect="1"/>
            </p:cNvSpPr>
            <p:nvPr/>
          </p:nvSpPr>
          <p:spPr>
            <a:xfrm>
              <a:off x="1776837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07" name="Achteck 306"/>
            <p:cNvSpPr>
              <a:spLocks noChangeAspect="1"/>
            </p:cNvSpPr>
            <p:nvPr/>
          </p:nvSpPr>
          <p:spPr>
            <a:xfrm>
              <a:off x="2082871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08" name="Achteck 307"/>
            <p:cNvSpPr>
              <a:spLocks noChangeAspect="1"/>
            </p:cNvSpPr>
            <p:nvPr/>
          </p:nvSpPr>
          <p:spPr>
            <a:xfrm>
              <a:off x="2388905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309" name="Achteck 308"/>
            <p:cNvSpPr>
              <a:spLocks noChangeAspect="1"/>
            </p:cNvSpPr>
            <p:nvPr/>
          </p:nvSpPr>
          <p:spPr>
            <a:xfrm>
              <a:off x="858735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310" name="Achteck 309"/>
            <p:cNvSpPr>
              <a:spLocks noChangeAspect="1"/>
            </p:cNvSpPr>
            <p:nvPr/>
          </p:nvSpPr>
          <p:spPr>
            <a:xfrm>
              <a:off x="1164769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311" name="Achteck 310"/>
            <p:cNvSpPr>
              <a:spLocks noChangeAspect="1"/>
            </p:cNvSpPr>
            <p:nvPr/>
          </p:nvSpPr>
          <p:spPr>
            <a:xfrm>
              <a:off x="1470803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12" name="Achteck 311"/>
            <p:cNvSpPr>
              <a:spLocks noChangeAspect="1"/>
            </p:cNvSpPr>
            <p:nvPr/>
          </p:nvSpPr>
          <p:spPr>
            <a:xfrm>
              <a:off x="1776837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313" name="Achteck 312"/>
            <p:cNvSpPr>
              <a:spLocks noChangeAspect="1"/>
            </p:cNvSpPr>
            <p:nvPr/>
          </p:nvSpPr>
          <p:spPr>
            <a:xfrm>
              <a:off x="2082871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14" name="Achteck 313"/>
            <p:cNvSpPr>
              <a:spLocks noChangeAspect="1"/>
            </p:cNvSpPr>
            <p:nvPr/>
          </p:nvSpPr>
          <p:spPr>
            <a:xfrm>
              <a:off x="2388905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15" name="Gruppieren 314"/>
          <p:cNvGrpSpPr/>
          <p:nvPr/>
        </p:nvGrpSpPr>
        <p:grpSpPr>
          <a:xfrm>
            <a:off x="2529989" y="2468427"/>
            <a:ext cx="1836204" cy="918000"/>
            <a:chOff x="858735" y="3089052"/>
            <a:chExt cx="1836204" cy="918000"/>
          </a:xfrm>
        </p:grpSpPr>
        <p:sp>
          <p:nvSpPr>
            <p:cNvPr id="316" name="Achteck 315"/>
            <p:cNvSpPr>
              <a:spLocks noChangeAspect="1"/>
            </p:cNvSpPr>
            <p:nvPr/>
          </p:nvSpPr>
          <p:spPr>
            <a:xfrm>
              <a:off x="858735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317" name="Achteck 316"/>
            <p:cNvSpPr>
              <a:spLocks noChangeAspect="1"/>
            </p:cNvSpPr>
            <p:nvPr/>
          </p:nvSpPr>
          <p:spPr>
            <a:xfrm>
              <a:off x="1164769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318" name="Achteck 317"/>
            <p:cNvSpPr>
              <a:spLocks noChangeAspect="1"/>
            </p:cNvSpPr>
            <p:nvPr/>
          </p:nvSpPr>
          <p:spPr>
            <a:xfrm>
              <a:off x="1470803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19" name="Achteck 318"/>
            <p:cNvSpPr>
              <a:spLocks noChangeAspect="1"/>
            </p:cNvSpPr>
            <p:nvPr/>
          </p:nvSpPr>
          <p:spPr>
            <a:xfrm>
              <a:off x="1776837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b="1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20" name="Achteck 319"/>
            <p:cNvSpPr>
              <a:spLocks noChangeAspect="1"/>
            </p:cNvSpPr>
            <p:nvPr/>
          </p:nvSpPr>
          <p:spPr>
            <a:xfrm>
              <a:off x="2082871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21" name="Achteck 320"/>
            <p:cNvSpPr>
              <a:spLocks noChangeAspect="1"/>
            </p:cNvSpPr>
            <p:nvPr/>
          </p:nvSpPr>
          <p:spPr>
            <a:xfrm>
              <a:off x="2388905" y="3089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22" name="Achteck 321"/>
            <p:cNvSpPr>
              <a:spLocks noChangeAspect="1"/>
            </p:cNvSpPr>
            <p:nvPr/>
          </p:nvSpPr>
          <p:spPr>
            <a:xfrm>
              <a:off x="858735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323" name="Achteck 322"/>
            <p:cNvSpPr>
              <a:spLocks noChangeAspect="1"/>
            </p:cNvSpPr>
            <p:nvPr/>
          </p:nvSpPr>
          <p:spPr>
            <a:xfrm>
              <a:off x="1164769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324" name="Achteck 323"/>
            <p:cNvSpPr>
              <a:spLocks noChangeAspect="1"/>
            </p:cNvSpPr>
            <p:nvPr/>
          </p:nvSpPr>
          <p:spPr>
            <a:xfrm>
              <a:off x="1470803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25" name="Achteck 324"/>
            <p:cNvSpPr>
              <a:spLocks noChangeAspect="1"/>
            </p:cNvSpPr>
            <p:nvPr/>
          </p:nvSpPr>
          <p:spPr>
            <a:xfrm>
              <a:off x="1776837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26" name="Achteck 325"/>
            <p:cNvSpPr>
              <a:spLocks noChangeAspect="1"/>
            </p:cNvSpPr>
            <p:nvPr/>
          </p:nvSpPr>
          <p:spPr>
            <a:xfrm>
              <a:off x="2082871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27" name="Achteck 326"/>
            <p:cNvSpPr>
              <a:spLocks noChangeAspect="1"/>
            </p:cNvSpPr>
            <p:nvPr/>
          </p:nvSpPr>
          <p:spPr>
            <a:xfrm>
              <a:off x="2388905" y="3395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328" name="Achteck 327"/>
            <p:cNvSpPr>
              <a:spLocks noChangeAspect="1"/>
            </p:cNvSpPr>
            <p:nvPr/>
          </p:nvSpPr>
          <p:spPr>
            <a:xfrm>
              <a:off x="858735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329" name="Achteck 328"/>
            <p:cNvSpPr>
              <a:spLocks noChangeAspect="1"/>
            </p:cNvSpPr>
            <p:nvPr/>
          </p:nvSpPr>
          <p:spPr>
            <a:xfrm>
              <a:off x="1164769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330" name="Achteck 329"/>
            <p:cNvSpPr>
              <a:spLocks noChangeAspect="1"/>
            </p:cNvSpPr>
            <p:nvPr/>
          </p:nvSpPr>
          <p:spPr>
            <a:xfrm>
              <a:off x="1470803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31" name="Achteck 330"/>
            <p:cNvSpPr>
              <a:spLocks noChangeAspect="1"/>
            </p:cNvSpPr>
            <p:nvPr/>
          </p:nvSpPr>
          <p:spPr>
            <a:xfrm>
              <a:off x="1776837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332" name="Achteck 331"/>
            <p:cNvSpPr>
              <a:spLocks noChangeAspect="1"/>
            </p:cNvSpPr>
            <p:nvPr/>
          </p:nvSpPr>
          <p:spPr>
            <a:xfrm>
              <a:off x="2082871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33" name="Achteck 332"/>
            <p:cNvSpPr>
              <a:spLocks noChangeAspect="1"/>
            </p:cNvSpPr>
            <p:nvPr/>
          </p:nvSpPr>
          <p:spPr>
            <a:xfrm>
              <a:off x="2388905" y="3701052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16" name="Gruppieren 464"/>
          <p:cNvGrpSpPr/>
          <p:nvPr/>
        </p:nvGrpSpPr>
        <p:grpSpPr>
          <a:xfrm>
            <a:off x="4542326" y="3607998"/>
            <a:ext cx="1224136" cy="612000"/>
            <a:chOff x="5938664" y="4224027"/>
            <a:chExt cx="1224136" cy="612000"/>
          </a:xfrm>
        </p:grpSpPr>
        <p:sp>
          <p:nvSpPr>
            <p:cNvPr id="334" name="Achteck 333"/>
            <p:cNvSpPr>
              <a:spLocks noChangeAspect="1"/>
            </p:cNvSpPr>
            <p:nvPr/>
          </p:nvSpPr>
          <p:spPr>
            <a:xfrm>
              <a:off x="5938664" y="4224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35" name="Achteck 334"/>
            <p:cNvSpPr>
              <a:spLocks noChangeAspect="1"/>
            </p:cNvSpPr>
            <p:nvPr/>
          </p:nvSpPr>
          <p:spPr>
            <a:xfrm>
              <a:off x="6244698" y="4224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36" name="Achteck 335"/>
            <p:cNvSpPr>
              <a:spLocks noChangeAspect="1"/>
            </p:cNvSpPr>
            <p:nvPr/>
          </p:nvSpPr>
          <p:spPr>
            <a:xfrm>
              <a:off x="5938664" y="4530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37" name="Achteck 336"/>
            <p:cNvSpPr>
              <a:spLocks noChangeAspect="1"/>
            </p:cNvSpPr>
            <p:nvPr/>
          </p:nvSpPr>
          <p:spPr>
            <a:xfrm>
              <a:off x="6244698" y="4530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338" name="Achteck 337"/>
            <p:cNvSpPr>
              <a:spLocks noChangeAspect="1"/>
            </p:cNvSpPr>
            <p:nvPr/>
          </p:nvSpPr>
          <p:spPr>
            <a:xfrm>
              <a:off x="6550732" y="4224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39" name="Achteck 338"/>
            <p:cNvSpPr>
              <a:spLocks noChangeAspect="1"/>
            </p:cNvSpPr>
            <p:nvPr/>
          </p:nvSpPr>
          <p:spPr>
            <a:xfrm>
              <a:off x="6856766" y="4224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00B05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40" name="Achteck 339"/>
            <p:cNvSpPr>
              <a:spLocks noChangeAspect="1"/>
            </p:cNvSpPr>
            <p:nvPr/>
          </p:nvSpPr>
          <p:spPr>
            <a:xfrm>
              <a:off x="6550732" y="4530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41" name="Achteck 340"/>
            <p:cNvSpPr>
              <a:spLocks noChangeAspect="1"/>
            </p:cNvSpPr>
            <p:nvPr/>
          </p:nvSpPr>
          <p:spPr>
            <a:xfrm>
              <a:off x="6856766" y="45300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17" name="Gruppieren 463"/>
          <p:cNvGrpSpPr/>
          <p:nvPr/>
        </p:nvGrpSpPr>
        <p:grpSpPr>
          <a:xfrm>
            <a:off x="4542326" y="2466381"/>
            <a:ext cx="1224136" cy="612000"/>
            <a:chOff x="5938664" y="3425427"/>
            <a:chExt cx="1224136" cy="612000"/>
          </a:xfrm>
        </p:grpSpPr>
        <p:sp>
          <p:nvSpPr>
            <p:cNvPr id="342" name="Achteck 341"/>
            <p:cNvSpPr>
              <a:spLocks noChangeAspect="1"/>
            </p:cNvSpPr>
            <p:nvPr/>
          </p:nvSpPr>
          <p:spPr>
            <a:xfrm>
              <a:off x="5938664" y="3425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43" name="Achteck 342"/>
            <p:cNvSpPr>
              <a:spLocks noChangeAspect="1"/>
            </p:cNvSpPr>
            <p:nvPr/>
          </p:nvSpPr>
          <p:spPr>
            <a:xfrm>
              <a:off x="6244698" y="3425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44" name="Achteck 343"/>
            <p:cNvSpPr>
              <a:spLocks noChangeAspect="1"/>
            </p:cNvSpPr>
            <p:nvPr/>
          </p:nvSpPr>
          <p:spPr>
            <a:xfrm>
              <a:off x="5938664" y="3731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45" name="Achteck 344"/>
            <p:cNvSpPr>
              <a:spLocks noChangeAspect="1"/>
            </p:cNvSpPr>
            <p:nvPr/>
          </p:nvSpPr>
          <p:spPr>
            <a:xfrm>
              <a:off x="6244698" y="3731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346" name="Achteck 345"/>
            <p:cNvSpPr>
              <a:spLocks noChangeAspect="1"/>
            </p:cNvSpPr>
            <p:nvPr/>
          </p:nvSpPr>
          <p:spPr>
            <a:xfrm>
              <a:off x="6550732" y="3425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47" name="Achteck 346"/>
            <p:cNvSpPr>
              <a:spLocks noChangeAspect="1"/>
            </p:cNvSpPr>
            <p:nvPr/>
          </p:nvSpPr>
          <p:spPr>
            <a:xfrm>
              <a:off x="6856766" y="3425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00B05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48" name="Achteck 347"/>
            <p:cNvSpPr>
              <a:spLocks noChangeAspect="1"/>
            </p:cNvSpPr>
            <p:nvPr/>
          </p:nvSpPr>
          <p:spPr>
            <a:xfrm>
              <a:off x="6550732" y="3731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49" name="Achteck 348"/>
            <p:cNvSpPr>
              <a:spLocks noChangeAspect="1"/>
            </p:cNvSpPr>
            <p:nvPr/>
          </p:nvSpPr>
          <p:spPr>
            <a:xfrm>
              <a:off x="6856766" y="3731427"/>
              <a:ext cx="306034" cy="3060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18" name="Gruppieren 349"/>
          <p:cNvGrpSpPr/>
          <p:nvPr/>
        </p:nvGrpSpPr>
        <p:grpSpPr>
          <a:xfrm>
            <a:off x="2529989" y="3608598"/>
            <a:ext cx="1836204" cy="918000"/>
            <a:chOff x="877920" y="5659371"/>
            <a:chExt cx="1836204" cy="918000"/>
          </a:xfrm>
          <a:solidFill>
            <a:schemeClr val="bg1"/>
          </a:solidFill>
        </p:grpSpPr>
        <p:sp>
          <p:nvSpPr>
            <p:cNvPr id="351" name="Achteck 350"/>
            <p:cNvSpPr>
              <a:spLocks noChangeAspect="1"/>
            </p:cNvSpPr>
            <p:nvPr/>
          </p:nvSpPr>
          <p:spPr>
            <a:xfrm>
              <a:off x="877920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352" name="Achteck 351"/>
            <p:cNvSpPr>
              <a:spLocks noChangeAspect="1"/>
            </p:cNvSpPr>
            <p:nvPr/>
          </p:nvSpPr>
          <p:spPr>
            <a:xfrm>
              <a:off x="1183954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353" name="Achteck 352"/>
            <p:cNvSpPr>
              <a:spLocks noChangeAspect="1"/>
            </p:cNvSpPr>
            <p:nvPr/>
          </p:nvSpPr>
          <p:spPr>
            <a:xfrm>
              <a:off x="1489988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54" name="Achteck 353"/>
            <p:cNvSpPr>
              <a:spLocks noChangeAspect="1"/>
            </p:cNvSpPr>
            <p:nvPr/>
          </p:nvSpPr>
          <p:spPr>
            <a:xfrm>
              <a:off x="1796022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55" name="Achteck 354"/>
            <p:cNvSpPr>
              <a:spLocks noChangeAspect="1"/>
            </p:cNvSpPr>
            <p:nvPr/>
          </p:nvSpPr>
          <p:spPr>
            <a:xfrm>
              <a:off x="2102056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56" name="Achteck 355"/>
            <p:cNvSpPr>
              <a:spLocks noChangeAspect="1"/>
            </p:cNvSpPr>
            <p:nvPr/>
          </p:nvSpPr>
          <p:spPr>
            <a:xfrm>
              <a:off x="2408090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57" name="Achteck 356"/>
            <p:cNvSpPr>
              <a:spLocks noChangeAspect="1"/>
            </p:cNvSpPr>
            <p:nvPr/>
          </p:nvSpPr>
          <p:spPr>
            <a:xfrm>
              <a:off x="877920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358" name="Achteck 357"/>
            <p:cNvSpPr>
              <a:spLocks noChangeAspect="1"/>
            </p:cNvSpPr>
            <p:nvPr/>
          </p:nvSpPr>
          <p:spPr>
            <a:xfrm>
              <a:off x="1183954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359" name="Achteck 358"/>
            <p:cNvSpPr>
              <a:spLocks noChangeAspect="1"/>
            </p:cNvSpPr>
            <p:nvPr/>
          </p:nvSpPr>
          <p:spPr>
            <a:xfrm>
              <a:off x="1489988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60" name="Achteck 359"/>
            <p:cNvSpPr>
              <a:spLocks noChangeAspect="1"/>
            </p:cNvSpPr>
            <p:nvPr/>
          </p:nvSpPr>
          <p:spPr>
            <a:xfrm>
              <a:off x="1796022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61" name="Achteck 360"/>
            <p:cNvSpPr>
              <a:spLocks noChangeAspect="1"/>
            </p:cNvSpPr>
            <p:nvPr/>
          </p:nvSpPr>
          <p:spPr>
            <a:xfrm>
              <a:off x="2102056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62" name="Achteck 361"/>
            <p:cNvSpPr>
              <a:spLocks noChangeAspect="1"/>
            </p:cNvSpPr>
            <p:nvPr/>
          </p:nvSpPr>
          <p:spPr>
            <a:xfrm>
              <a:off x="2408090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363" name="Achteck 362"/>
            <p:cNvSpPr>
              <a:spLocks noChangeAspect="1"/>
            </p:cNvSpPr>
            <p:nvPr/>
          </p:nvSpPr>
          <p:spPr>
            <a:xfrm>
              <a:off x="877920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364" name="Achteck 363"/>
            <p:cNvSpPr>
              <a:spLocks noChangeAspect="1"/>
            </p:cNvSpPr>
            <p:nvPr/>
          </p:nvSpPr>
          <p:spPr>
            <a:xfrm>
              <a:off x="1183954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365" name="Achteck 364"/>
            <p:cNvSpPr>
              <a:spLocks noChangeAspect="1"/>
            </p:cNvSpPr>
            <p:nvPr/>
          </p:nvSpPr>
          <p:spPr>
            <a:xfrm>
              <a:off x="1489988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66" name="Achteck 365"/>
            <p:cNvSpPr>
              <a:spLocks noChangeAspect="1"/>
            </p:cNvSpPr>
            <p:nvPr/>
          </p:nvSpPr>
          <p:spPr>
            <a:xfrm>
              <a:off x="1796022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367" name="Achteck 366"/>
            <p:cNvSpPr>
              <a:spLocks noChangeAspect="1"/>
            </p:cNvSpPr>
            <p:nvPr/>
          </p:nvSpPr>
          <p:spPr>
            <a:xfrm>
              <a:off x="2102056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68" name="Achteck 367"/>
            <p:cNvSpPr>
              <a:spLocks noChangeAspect="1"/>
            </p:cNvSpPr>
            <p:nvPr/>
          </p:nvSpPr>
          <p:spPr>
            <a:xfrm>
              <a:off x="2408090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19" name="Gruppieren 368"/>
          <p:cNvGrpSpPr/>
          <p:nvPr/>
        </p:nvGrpSpPr>
        <p:grpSpPr>
          <a:xfrm>
            <a:off x="2529989" y="4664271"/>
            <a:ext cx="1836204" cy="918000"/>
            <a:chOff x="877920" y="5659371"/>
            <a:chExt cx="1836204" cy="918000"/>
          </a:xfrm>
          <a:solidFill>
            <a:schemeClr val="bg1"/>
          </a:solidFill>
        </p:grpSpPr>
        <p:sp>
          <p:nvSpPr>
            <p:cNvPr id="370" name="Achteck 369"/>
            <p:cNvSpPr>
              <a:spLocks noChangeAspect="1"/>
            </p:cNvSpPr>
            <p:nvPr/>
          </p:nvSpPr>
          <p:spPr>
            <a:xfrm>
              <a:off x="877920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371" name="Achteck 370"/>
            <p:cNvSpPr>
              <a:spLocks noChangeAspect="1"/>
            </p:cNvSpPr>
            <p:nvPr/>
          </p:nvSpPr>
          <p:spPr>
            <a:xfrm>
              <a:off x="1183954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372" name="Achteck 371"/>
            <p:cNvSpPr>
              <a:spLocks noChangeAspect="1"/>
            </p:cNvSpPr>
            <p:nvPr/>
          </p:nvSpPr>
          <p:spPr>
            <a:xfrm>
              <a:off x="1489988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73" name="Achteck 372"/>
            <p:cNvSpPr>
              <a:spLocks noChangeAspect="1"/>
            </p:cNvSpPr>
            <p:nvPr/>
          </p:nvSpPr>
          <p:spPr>
            <a:xfrm>
              <a:off x="1796022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74" name="Achteck 373"/>
            <p:cNvSpPr>
              <a:spLocks noChangeAspect="1"/>
            </p:cNvSpPr>
            <p:nvPr/>
          </p:nvSpPr>
          <p:spPr>
            <a:xfrm>
              <a:off x="2102056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375" name="Achteck 374"/>
            <p:cNvSpPr>
              <a:spLocks noChangeAspect="1"/>
            </p:cNvSpPr>
            <p:nvPr/>
          </p:nvSpPr>
          <p:spPr>
            <a:xfrm>
              <a:off x="2408090" y="5659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376" name="Achteck 375"/>
            <p:cNvSpPr>
              <a:spLocks noChangeAspect="1"/>
            </p:cNvSpPr>
            <p:nvPr/>
          </p:nvSpPr>
          <p:spPr>
            <a:xfrm>
              <a:off x="877920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377" name="Achteck 376"/>
            <p:cNvSpPr>
              <a:spLocks noChangeAspect="1"/>
            </p:cNvSpPr>
            <p:nvPr/>
          </p:nvSpPr>
          <p:spPr>
            <a:xfrm>
              <a:off x="1183954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378" name="Achteck 377"/>
            <p:cNvSpPr>
              <a:spLocks noChangeAspect="1"/>
            </p:cNvSpPr>
            <p:nvPr/>
          </p:nvSpPr>
          <p:spPr>
            <a:xfrm>
              <a:off x="1489988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79" name="Achteck 378"/>
            <p:cNvSpPr>
              <a:spLocks noChangeAspect="1"/>
            </p:cNvSpPr>
            <p:nvPr/>
          </p:nvSpPr>
          <p:spPr>
            <a:xfrm>
              <a:off x="1796022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380" name="Achteck 379"/>
            <p:cNvSpPr>
              <a:spLocks noChangeAspect="1"/>
            </p:cNvSpPr>
            <p:nvPr/>
          </p:nvSpPr>
          <p:spPr>
            <a:xfrm>
              <a:off x="2102056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381" name="Achteck 380"/>
            <p:cNvSpPr>
              <a:spLocks noChangeAspect="1"/>
            </p:cNvSpPr>
            <p:nvPr/>
          </p:nvSpPr>
          <p:spPr>
            <a:xfrm>
              <a:off x="2408090" y="5965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382" name="Achteck 381"/>
            <p:cNvSpPr>
              <a:spLocks noChangeAspect="1"/>
            </p:cNvSpPr>
            <p:nvPr/>
          </p:nvSpPr>
          <p:spPr>
            <a:xfrm>
              <a:off x="877920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383" name="Achteck 382"/>
            <p:cNvSpPr>
              <a:spLocks noChangeAspect="1"/>
            </p:cNvSpPr>
            <p:nvPr/>
          </p:nvSpPr>
          <p:spPr>
            <a:xfrm>
              <a:off x="1183954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384" name="Achteck 383"/>
            <p:cNvSpPr>
              <a:spLocks noChangeAspect="1"/>
            </p:cNvSpPr>
            <p:nvPr/>
          </p:nvSpPr>
          <p:spPr>
            <a:xfrm>
              <a:off x="1489988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85" name="Achteck 384"/>
            <p:cNvSpPr>
              <a:spLocks noChangeAspect="1"/>
            </p:cNvSpPr>
            <p:nvPr/>
          </p:nvSpPr>
          <p:spPr>
            <a:xfrm>
              <a:off x="1796022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386" name="Achteck 385"/>
            <p:cNvSpPr>
              <a:spLocks noChangeAspect="1"/>
            </p:cNvSpPr>
            <p:nvPr/>
          </p:nvSpPr>
          <p:spPr>
            <a:xfrm>
              <a:off x="2102056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387" name="Achteck 386"/>
            <p:cNvSpPr>
              <a:spLocks noChangeAspect="1"/>
            </p:cNvSpPr>
            <p:nvPr/>
          </p:nvSpPr>
          <p:spPr>
            <a:xfrm>
              <a:off x="2408090" y="6271371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20" name="Gruppieren 408"/>
          <p:cNvGrpSpPr/>
          <p:nvPr/>
        </p:nvGrpSpPr>
        <p:grpSpPr>
          <a:xfrm>
            <a:off x="2529989" y="329746"/>
            <a:ext cx="1836204" cy="918000"/>
            <a:chOff x="858735" y="482746"/>
            <a:chExt cx="1836204" cy="918000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10" name="Achteck 409"/>
            <p:cNvSpPr>
              <a:spLocks noChangeAspect="1"/>
            </p:cNvSpPr>
            <p:nvPr/>
          </p:nvSpPr>
          <p:spPr>
            <a:xfrm>
              <a:off x="858735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411" name="Achteck 410"/>
            <p:cNvSpPr>
              <a:spLocks noChangeAspect="1"/>
            </p:cNvSpPr>
            <p:nvPr/>
          </p:nvSpPr>
          <p:spPr>
            <a:xfrm>
              <a:off x="1164769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One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Oper</a:t>
              </a:r>
            </a:p>
          </p:txBody>
        </p:sp>
        <p:sp>
          <p:nvSpPr>
            <p:cNvPr id="412" name="Achteck 411"/>
            <p:cNvSpPr>
              <a:spLocks noChangeAspect="1"/>
            </p:cNvSpPr>
            <p:nvPr/>
          </p:nvSpPr>
          <p:spPr>
            <a:xfrm>
              <a:off x="1470803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413" name="Achteck 412"/>
            <p:cNvSpPr>
              <a:spLocks noChangeAspect="1"/>
            </p:cNvSpPr>
            <p:nvPr/>
          </p:nvSpPr>
          <p:spPr>
            <a:xfrm>
              <a:off x="1776837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b="1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14" name="Achteck 413"/>
            <p:cNvSpPr>
              <a:spLocks noChangeAspect="1"/>
            </p:cNvSpPr>
            <p:nvPr/>
          </p:nvSpPr>
          <p:spPr>
            <a:xfrm>
              <a:off x="2082871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15" name="Achteck 414"/>
            <p:cNvSpPr>
              <a:spLocks noChangeAspect="1"/>
            </p:cNvSpPr>
            <p:nvPr/>
          </p:nvSpPr>
          <p:spPr>
            <a:xfrm>
              <a:off x="2388905" y="482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16" name="Achteck 415"/>
            <p:cNvSpPr>
              <a:spLocks noChangeAspect="1"/>
            </p:cNvSpPr>
            <p:nvPr/>
          </p:nvSpPr>
          <p:spPr>
            <a:xfrm>
              <a:off x="858735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417" name="Achteck 416"/>
            <p:cNvSpPr>
              <a:spLocks noChangeAspect="1"/>
            </p:cNvSpPr>
            <p:nvPr/>
          </p:nvSpPr>
          <p:spPr>
            <a:xfrm>
              <a:off x="1164769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418" name="Achteck 417"/>
            <p:cNvSpPr>
              <a:spLocks noChangeAspect="1"/>
            </p:cNvSpPr>
            <p:nvPr/>
          </p:nvSpPr>
          <p:spPr>
            <a:xfrm>
              <a:off x="1470803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419" name="Achteck 418"/>
            <p:cNvSpPr>
              <a:spLocks noChangeAspect="1"/>
            </p:cNvSpPr>
            <p:nvPr/>
          </p:nvSpPr>
          <p:spPr>
            <a:xfrm>
              <a:off x="1776837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420" name="Achteck 419"/>
            <p:cNvSpPr>
              <a:spLocks noChangeAspect="1"/>
            </p:cNvSpPr>
            <p:nvPr/>
          </p:nvSpPr>
          <p:spPr>
            <a:xfrm>
              <a:off x="2082871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21" name="Achteck 420"/>
            <p:cNvSpPr>
              <a:spLocks noChangeAspect="1"/>
            </p:cNvSpPr>
            <p:nvPr/>
          </p:nvSpPr>
          <p:spPr>
            <a:xfrm>
              <a:off x="2388905" y="788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22" name="Achteck 421"/>
            <p:cNvSpPr>
              <a:spLocks noChangeAspect="1"/>
            </p:cNvSpPr>
            <p:nvPr/>
          </p:nvSpPr>
          <p:spPr>
            <a:xfrm>
              <a:off x="858735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423" name="Achteck 422"/>
            <p:cNvSpPr>
              <a:spLocks noChangeAspect="1"/>
            </p:cNvSpPr>
            <p:nvPr/>
          </p:nvSpPr>
          <p:spPr>
            <a:xfrm>
              <a:off x="1164769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424" name="Achteck 423"/>
            <p:cNvSpPr>
              <a:spLocks noChangeAspect="1"/>
            </p:cNvSpPr>
            <p:nvPr/>
          </p:nvSpPr>
          <p:spPr>
            <a:xfrm>
              <a:off x="1470803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25" name="Achteck 424"/>
            <p:cNvSpPr>
              <a:spLocks noChangeAspect="1"/>
            </p:cNvSpPr>
            <p:nvPr/>
          </p:nvSpPr>
          <p:spPr>
            <a:xfrm>
              <a:off x="1776837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426" name="Achteck 425"/>
            <p:cNvSpPr>
              <a:spLocks noChangeAspect="1"/>
            </p:cNvSpPr>
            <p:nvPr/>
          </p:nvSpPr>
          <p:spPr>
            <a:xfrm>
              <a:off x="2082871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427" name="Achteck 426"/>
            <p:cNvSpPr>
              <a:spLocks noChangeAspect="1"/>
            </p:cNvSpPr>
            <p:nvPr/>
          </p:nvSpPr>
          <p:spPr>
            <a:xfrm>
              <a:off x="2388905" y="1094746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21" name="Gruppieren 435"/>
          <p:cNvGrpSpPr/>
          <p:nvPr/>
        </p:nvGrpSpPr>
        <p:grpSpPr>
          <a:xfrm>
            <a:off x="6575682" y="5318571"/>
            <a:ext cx="1065720" cy="532800"/>
            <a:chOff x="8057709" y="4275498"/>
            <a:chExt cx="1065720" cy="532800"/>
          </a:xfrm>
        </p:grpSpPr>
        <p:sp>
          <p:nvSpPr>
            <p:cNvPr id="428" name="Achteck 427"/>
            <p:cNvSpPr>
              <a:spLocks noChangeAspect="1"/>
            </p:cNvSpPr>
            <p:nvPr/>
          </p:nvSpPr>
          <p:spPr>
            <a:xfrm>
              <a:off x="805770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29" name="Achteck 428"/>
            <p:cNvSpPr>
              <a:spLocks noChangeAspect="1"/>
            </p:cNvSpPr>
            <p:nvPr/>
          </p:nvSpPr>
          <p:spPr>
            <a:xfrm>
              <a:off x="832413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30" name="Achteck 429"/>
            <p:cNvSpPr>
              <a:spLocks noChangeAspect="1"/>
            </p:cNvSpPr>
            <p:nvPr/>
          </p:nvSpPr>
          <p:spPr>
            <a:xfrm>
              <a:off x="805770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31" name="Achteck 430"/>
            <p:cNvSpPr>
              <a:spLocks noChangeAspect="1"/>
            </p:cNvSpPr>
            <p:nvPr/>
          </p:nvSpPr>
          <p:spPr>
            <a:xfrm>
              <a:off x="832413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32" name="Achteck 431"/>
            <p:cNvSpPr>
              <a:spLocks noChangeAspect="1"/>
            </p:cNvSpPr>
            <p:nvPr/>
          </p:nvSpPr>
          <p:spPr>
            <a:xfrm>
              <a:off x="859056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33" name="Achteck 432"/>
            <p:cNvSpPr>
              <a:spLocks noChangeAspect="1"/>
            </p:cNvSpPr>
            <p:nvPr/>
          </p:nvSpPr>
          <p:spPr>
            <a:xfrm>
              <a:off x="885699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34" name="Achteck 433"/>
            <p:cNvSpPr>
              <a:spLocks noChangeAspect="1"/>
            </p:cNvSpPr>
            <p:nvPr/>
          </p:nvSpPr>
          <p:spPr>
            <a:xfrm>
              <a:off x="859056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35" name="Achteck 434"/>
            <p:cNvSpPr>
              <a:spLocks noChangeAspect="1"/>
            </p:cNvSpPr>
            <p:nvPr/>
          </p:nvSpPr>
          <p:spPr>
            <a:xfrm>
              <a:off x="885699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22" name="Gruppieren 444"/>
          <p:cNvGrpSpPr/>
          <p:nvPr/>
        </p:nvGrpSpPr>
        <p:grpSpPr>
          <a:xfrm>
            <a:off x="6556497" y="6078171"/>
            <a:ext cx="1065720" cy="532800"/>
            <a:chOff x="8057709" y="5126571"/>
            <a:chExt cx="1065720" cy="532800"/>
          </a:xfrm>
        </p:grpSpPr>
        <p:sp>
          <p:nvSpPr>
            <p:cNvPr id="437" name="Achteck 436"/>
            <p:cNvSpPr>
              <a:spLocks noChangeAspect="1"/>
            </p:cNvSpPr>
            <p:nvPr/>
          </p:nvSpPr>
          <p:spPr>
            <a:xfrm>
              <a:off x="805770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38" name="Achteck 437"/>
            <p:cNvSpPr>
              <a:spLocks noChangeAspect="1"/>
            </p:cNvSpPr>
            <p:nvPr/>
          </p:nvSpPr>
          <p:spPr>
            <a:xfrm>
              <a:off x="832413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39" name="Achteck 438"/>
            <p:cNvSpPr>
              <a:spLocks noChangeAspect="1"/>
            </p:cNvSpPr>
            <p:nvPr/>
          </p:nvSpPr>
          <p:spPr>
            <a:xfrm>
              <a:off x="805770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40" name="Achteck 439"/>
            <p:cNvSpPr>
              <a:spLocks noChangeAspect="1"/>
            </p:cNvSpPr>
            <p:nvPr/>
          </p:nvSpPr>
          <p:spPr>
            <a:xfrm>
              <a:off x="832413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41" name="Achteck 440"/>
            <p:cNvSpPr>
              <a:spLocks noChangeAspect="1"/>
            </p:cNvSpPr>
            <p:nvPr/>
          </p:nvSpPr>
          <p:spPr>
            <a:xfrm>
              <a:off x="859056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42" name="Achteck 441"/>
            <p:cNvSpPr>
              <a:spLocks noChangeAspect="1"/>
            </p:cNvSpPr>
            <p:nvPr/>
          </p:nvSpPr>
          <p:spPr>
            <a:xfrm>
              <a:off x="885699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43" name="Achteck 442"/>
            <p:cNvSpPr>
              <a:spLocks noChangeAspect="1"/>
            </p:cNvSpPr>
            <p:nvPr/>
          </p:nvSpPr>
          <p:spPr>
            <a:xfrm>
              <a:off x="859056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44" name="Achteck 443"/>
            <p:cNvSpPr>
              <a:spLocks noChangeAspect="1"/>
            </p:cNvSpPr>
            <p:nvPr/>
          </p:nvSpPr>
          <p:spPr>
            <a:xfrm>
              <a:off x="885699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23" name="Gruppieren 445"/>
          <p:cNvGrpSpPr/>
          <p:nvPr/>
        </p:nvGrpSpPr>
        <p:grpSpPr>
          <a:xfrm>
            <a:off x="8465105" y="6078171"/>
            <a:ext cx="1065720" cy="532800"/>
            <a:chOff x="8057709" y="5126571"/>
            <a:chExt cx="1065720" cy="532800"/>
          </a:xfrm>
        </p:grpSpPr>
        <p:sp>
          <p:nvSpPr>
            <p:cNvPr id="447" name="Achteck 446"/>
            <p:cNvSpPr>
              <a:spLocks noChangeAspect="1"/>
            </p:cNvSpPr>
            <p:nvPr/>
          </p:nvSpPr>
          <p:spPr>
            <a:xfrm>
              <a:off x="805770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48" name="Achteck 447"/>
            <p:cNvSpPr>
              <a:spLocks noChangeAspect="1"/>
            </p:cNvSpPr>
            <p:nvPr/>
          </p:nvSpPr>
          <p:spPr>
            <a:xfrm>
              <a:off x="832413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49" name="Achteck 448"/>
            <p:cNvSpPr>
              <a:spLocks noChangeAspect="1"/>
            </p:cNvSpPr>
            <p:nvPr/>
          </p:nvSpPr>
          <p:spPr>
            <a:xfrm>
              <a:off x="805770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50" name="Achteck 449"/>
            <p:cNvSpPr>
              <a:spLocks noChangeAspect="1"/>
            </p:cNvSpPr>
            <p:nvPr/>
          </p:nvSpPr>
          <p:spPr>
            <a:xfrm>
              <a:off x="832413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51" name="Achteck 450"/>
            <p:cNvSpPr>
              <a:spLocks noChangeAspect="1"/>
            </p:cNvSpPr>
            <p:nvPr/>
          </p:nvSpPr>
          <p:spPr>
            <a:xfrm>
              <a:off x="859056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52" name="Achteck 451"/>
            <p:cNvSpPr>
              <a:spLocks noChangeAspect="1"/>
            </p:cNvSpPr>
            <p:nvPr/>
          </p:nvSpPr>
          <p:spPr>
            <a:xfrm>
              <a:off x="8856999" y="51265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C00000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53" name="Achteck 452"/>
            <p:cNvSpPr>
              <a:spLocks noChangeAspect="1"/>
            </p:cNvSpPr>
            <p:nvPr/>
          </p:nvSpPr>
          <p:spPr>
            <a:xfrm>
              <a:off x="859056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54" name="Achteck 453"/>
            <p:cNvSpPr>
              <a:spLocks noChangeAspect="1"/>
            </p:cNvSpPr>
            <p:nvPr/>
          </p:nvSpPr>
          <p:spPr>
            <a:xfrm>
              <a:off x="8856999" y="5392971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solidFill>
                    <a:srgbClr val="996633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24" name="Gruppieren 454"/>
          <p:cNvGrpSpPr/>
          <p:nvPr/>
        </p:nvGrpSpPr>
        <p:grpSpPr>
          <a:xfrm>
            <a:off x="8465105" y="5318571"/>
            <a:ext cx="1065720" cy="532800"/>
            <a:chOff x="8057709" y="4275498"/>
            <a:chExt cx="1065720" cy="532800"/>
          </a:xfrm>
        </p:grpSpPr>
        <p:sp>
          <p:nvSpPr>
            <p:cNvPr id="456" name="Achteck 455"/>
            <p:cNvSpPr>
              <a:spLocks noChangeAspect="1"/>
            </p:cNvSpPr>
            <p:nvPr/>
          </p:nvSpPr>
          <p:spPr>
            <a:xfrm>
              <a:off x="805770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57" name="Achteck 456"/>
            <p:cNvSpPr>
              <a:spLocks noChangeAspect="1"/>
            </p:cNvSpPr>
            <p:nvPr/>
          </p:nvSpPr>
          <p:spPr>
            <a:xfrm>
              <a:off x="832413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58" name="Achteck 457"/>
            <p:cNvSpPr>
              <a:spLocks noChangeAspect="1"/>
            </p:cNvSpPr>
            <p:nvPr/>
          </p:nvSpPr>
          <p:spPr>
            <a:xfrm>
              <a:off x="805770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59" name="Achteck 458"/>
            <p:cNvSpPr>
              <a:spLocks noChangeAspect="1"/>
            </p:cNvSpPr>
            <p:nvPr/>
          </p:nvSpPr>
          <p:spPr>
            <a:xfrm>
              <a:off x="832413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60" name="Achteck 459"/>
            <p:cNvSpPr>
              <a:spLocks noChangeAspect="1"/>
            </p:cNvSpPr>
            <p:nvPr/>
          </p:nvSpPr>
          <p:spPr>
            <a:xfrm>
              <a:off x="859056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61" name="Achteck 460"/>
            <p:cNvSpPr>
              <a:spLocks noChangeAspect="1"/>
            </p:cNvSpPr>
            <p:nvPr/>
          </p:nvSpPr>
          <p:spPr>
            <a:xfrm>
              <a:off x="8856999" y="42754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C00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462" name="Achteck 461"/>
            <p:cNvSpPr>
              <a:spLocks noChangeAspect="1"/>
            </p:cNvSpPr>
            <p:nvPr/>
          </p:nvSpPr>
          <p:spPr>
            <a:xfrm>
              <a:off x="859056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463" name="Achteck 462"/>
            <p:cNvSpPr>
              <a:spLocks noChangeAspect="1"/>
            </p:cNvSpPr>
            <p:nvPr/>
          </p:nvSpPr>
          <p:spPr>
            <a:xfrm>
              <a:off x="8856999" y="4541898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rgbClr val="99663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b="1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25" name="Gruppieren 562"/>
          <p:cNvGrpSpPr/>
          <p:nvPr/>
        </p:nvGrpSpPr>
        <p:grpSpPr>
          <a:xfrm>
            <a:off x="7913060" y="327700"/>
            <a:ext cx="1598580" cy="799200"/>
            <a:chOff x="3133932" y="482746"/>
            <a:chExt cx="1598580" cy="799200"/>
          </a:xfrm>
          <a:solidFill>
            <a:schemeClr val="tx1"/>
          </a:solidFill>
        </p:grpSpPr>
        <p:sp>
          <p:nvSpPr>
            <p:cNvPr id="564" name="Achteck 563"/>
            <p:cNvSpPr>
              <a:spLocks noChangeAspect="1"/>
            </p:cNvSpPr>
            <p:nvPr/>
          </p:nvSpPr>
          <p:spPr>
            <a:xfrm>
              <a:off x="313393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565" name="Achteck 564"/>
            <p:cNvSpPr>
              <a:spLocks noChangeAspect="1"/>
            </p:cNvSpPr>
            <p:nvPr/>
          </p:nvSpPr>
          <p:spPr>
            <a:xfrm>
              <a:off x="340036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566" name="Achteck 565"/>
            <p:cNvSpPr>
              <a:spLocks noChangeAspect="1"/>
            </p:cNvSpPr>
            <p:nvPr/>
          </p:nvSpPr>
          <p:spPr>
            <a:xfrm>
              <a:off x="366679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567" name="Achteck 566"/>
            <p:cNvSpPr>
              <a:spLocks noChangeAspect="1"/>
            </p:cNvSpPr>
            <p:nvPr/>
          </p:nvSpPr>
          <p:spPr>
            <a:xfrm>
              <a:off x="393322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68" name="Achteck 567"/>
            <p:cNvSpPr>
              <a:spLocks noChangeAspect="1"/>
            </p:cNvSpPr>
            <p:nvPr/>
          </p:nvSpPr>
          <p:spPr>
            <a:xfrm>
              <a:off x="419965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69" name="Achteck 568"/>
            <p:cNvSpPr>
              <a:spLocks noChangeAspect="1"/>
            </p:cNvSpPr>
            <p:nvPr/>
          </p:nvSpPr>
          <p:spPr>
            <a:xfrm>
              <a:off x="4466082" y="4827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570" name="Achteck 569"/>
            <p:cNvSpPr>
              <a:spLocks noChangeAspect="1"/>
            </p:cNvSpPr>
            <p:nvPr/>
          </p:nvSpPr>
          <p:spPr>
            <a:xfrm>
              <a:off x="313393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71" name="Achteck 570"/>
            <p:cNvSpPr>
              <a:spLocks noChangeAspect="1"/>
            </p:cNvSpPr>
            <p:nvPr/>
          </p:nvSpPr>
          <p:spPr>
            <a:xfrm>
              <a:off x="340036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572" name="Achteck 571"/>
            <p:cNvSpPr>
              <a:spLocks noChangeAspect="1"/>
            </p:cNvSpPr>
            <p:nvPr/>
          </p:nvSpPr>
          <p:spPr>
            <a:xfrm>
              <a:off x="366679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573" name="Achteck 572"/>
            <p:cNvSpPr>
              <a:spLocks noChangeAspect="1"/>
            </p:cNvSpPr>
            <p:nvPr/>
          </p:nvSpPr>
          <p:spPr>
            <a:xfrm>
              <a:off x="393322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574" name="Achteck 573"/>
            <p:cNvSpPr>
              <a:spLocks noChangeAspect="1"/>
            </p:cNvSpPr>
            <p:nvPr/>
          </p:nvSpPr>
          <p:spPr>
            <a:xfrm>
              <a:off x="419965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575" name="Achteck 574"/>
            <p:cNvSpPr>
              <a:spLocks noChangeAspect="1"/>
            </p:cNvSpPr>
            <p:nvPr/>
          </p:nvSpPr>
          <p:spPr>
            <a:xfrm>
              <a:off x="4466082" y="7491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76" name="Achteck 575"/>
            <p:cNvSpPr>
              <a:spLocks noChangeAspect="1"/>
            </p:cNvSpPr>
            <p:nvPr/>
          </p:nvSpPr>
          <p:spPr>
            <a:xfrm>
              <a:off x="313393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77" name="Achteck 576"/>
            <p:cNvSpPr>
              <a:spLocks noChangeAspect="1"/>
            </p:cNvSpPr>
            <p:nvPr/>
          </p:nvSpPr>
          <p:spPr>
            <a:xfrm>
              <a:off x="340036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78" name="Achteck 577"/>
            <p:cNvSpPr>
              <a:spLocks noChangeAspect="1"/>
            </p:cNvSpPr>
            <p:nvPr/>
          </p:nvSpPr>
          <p:spPr>
            <a:xfrm>
              <a:off x="366679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79" name="Achteck 578"/>
            <p:cNvSpPr>
              <a:spLocks noChangeAspect="1"/>
            </p:cNvSpPr>
            <p:nvPr/>
          </p:nvSpPr>
          <p:spPr>
            <a:xfrm>
              <a:off x="393322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80" name="Achteck 579"/>
            <p:cNvSpPr>
              <a:spLocks noChangeAspect="1"/>
            </p:cNvSpPr>
            <p:nvPr/>
          </p:nvSpPr>
          <p:spPr>
            <a:xfrm>
              <a:off x="419965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581" name="Achteck 580"/>
            <p:cNvSpPr>
              <a:spLocks noChangeAspect="1"/>
            </p:cNvSpPr>
            <p:nvPr/>
          </p:nvSpPr>
          <p:spPr>
            <a:xfrm>
              <a:off x="4466082" y="1015546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26" name="Gruppieren 581"/>
          <p:cNvGrpSpPr/>
          <p:nvPr/>
        </p:nvGrpSpPr>
        <p:grpSpPr>
          <a:xfrm>
            <a:off x="7932245" y="1247746"/>
            <a:ext cx="1598580" cy="799200"/>
            <a:chOff x="3133932" y="1802392"/>
            <a:chExt cx="1598580" cy="7992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83" name="Achteck 582"/>
            <p:cNvSpPr>
              <a:spLocks noChangeAspect="1"/>
            </p:cNvSpPr>
            <p:nvPr/>
          </p:nvSpPr>
          <p:spPr>
            <a:xfrm>
              <a:off x="313393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584" name="Achteck 583"/>
            <p:cNvSpPr>
              <a:spLocks noChangeAspect="1"/>
            </p:cNvSpPr>
            <p:nvPr/>
          </p:nvSpPr>
          <p:spPr>
            <a:xfrm>
              <a:off x="340036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585" name="Achteck 584"/>
            <p:cNvSpPr>
              <a:spLocks noChangeAspect="1"/>
            </p:cNvSpPr>
            <p:nvPr/>
          </p:nvSpPr>
          <p:spPr>
            <a:xfrm>
              <a:off x="366679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586" name="Achteck 585"/>
            <p:cNvSpPr>
              <a:spLocks noChangeAspect="1"/>
            </p:cNvSpPr>
            <p:nvPr/>
          </p:nvSpPr>
          <p:spPr>
            <a:xfrm>
              <a:off x="393322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87" name="Achteck 586"/>
            <p:cNvSpPr>
              <a:spLocks noChangeAspect="1"/>
            </p:cNvSpPr>
            <p:nvPr/>
          </p:nvSpPr>
          <p:spPr>
            <a:xfrm>
              <a:off x="419965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88" name="Achteck 587"/>
            <p:cNvSpPr>
              <a:spLocks noChangeAspect="1"/>
            </p:cNvSpPr>
            <p:nvPr/>
          </p:nvSpPr>
          <p:spPr>
            <a:xfrm>
              <a:off x="4466082" y="18023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589" name="Achteck 588"/>
            <p:cNvSpPr>
              <a:spLocks noChangeAspect="1"/>
            </p:cNvSpPr>
            <p:nvPr/>
          </p:nvSpPr>
          <p:spPr>
            <a:xfrm>
              <a:off x="313393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90" name="Achteck 589"/>
            <p:cNvSpPr>
              <a:spLocks noChangeAspect="1"/>
            </p:cNvSpPr>
            <p:nvPr/>
          </p:nvSpPr>
          <p:spPr>
            <a:xfrm>
              <a:off x="340036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591" name="Achteck 590"/>
            <p:cNvSpPr>
              <a:spLocks noChangeAspect="1"/>
            </p:cNvSpPr>
            <p:nvPr/>
          </p:nvSpPr>
          <p:spPr>
            <a:xfrm>
              <a:off x="366679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592" name="Achteck 591"/>
            <p:cNvSpPr>
              <a:spLocks noChangeAspect="1"/>
            </p:cNvSpPr>
            <p:nvPr/>
          </p:nvSpPr>
          <p:spPr>
            <a:xfrm>
              <a:off x="393322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593" name="Achteck 592"/>
            <p:cNvSpPr>
              <a:spLocks noChangeAspect="1"/>
            </p:cNvSpPr>
            <p:nvPr/>
          </p:nvSpPr>
          <p:spPr>
            <a:xfrm>
              <a:off x="419965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594" name="Achteck 593"/>
            <p:cNvSpPr>
              <a:spLocks noChangeAspect="1"/>
            </p:cNvSpPr>
            <p:nvPr/>
          </p:nvSpPr>
          <p:spPr>
            <a:xfrm>
              <a:off x="4466082" y="20687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95" name="Achteck 594"/>
            <p:cNvSpPr>
              <a:spLocks noChangeAspect="1"/>
            </p:cNvSpPr>
            <p:nvPr/>
          </p:nvSpPr>
          <p:spPr>
            <a:xfrm>
              <a:off x="313393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96" name="Achteck 595"/>
            <p:cNvSpPr>
              <a:spLocks noChangeAspect="1"/>
            </p:cNvSpPr>
            <p:nvPr/>
          </p:nvSpPr>
          <p:spPr>
            <a:xfrm>
              <a:off x="340036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97" name="Achteck 596"/>
            <p:cNvSpPr>
              <a:spLocks noChangeAspect="1"/>
            </p:cNvSpPr>
            <p:nvPr/>
          </p:nvSpPr>
          <p:spPr>
            <a:xfrm>
              <a:off x="366679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98" name="Achteck 597"/>
            <p:cNvSpPr>
              <a:spLocks noChangeAspect="1"/>
            </p:cNvSpPr>
            <p:nvPr/>
          </p:nvSpPr>
          <p:spPr>
            <a:xfrm>
              <a:off x="393322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99" name="Achteck 598"/>
            <p:cNvSpPr>
              <a:spLocks noChangeAspect="1"/>
            </p:cNvSpPr>
            <p:nvPr/>
          </p:nvSpPr>
          <p:spPr>
            <a:xfrm>
              <a:off x="419965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00" name="Achteck 599"/>
            <p:cNvSpPr>
              <a:spLocks noChangeAspect="1"/>
            </p:cNvSpPr>
            <p:nvPr/>
          </p:nvSpPr>
          <p:spPr>
            <a:xfrm>
              <a:off x="4466082" y="2335192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27" name="Gruppieren 600"/>
          <p:cNvGrpSpPr/>
          <p:nvPr/>
        </p:nvGrpSpPr>
        <p:grpSpPr>
          <a:xfrm>
            <a:off x="7913060" y="2279181"/>
            <a:ext cx="1598580" cy="799200"/>
            <a:chOff x="3153117" y="3089052"/>
            <a:chExt cx="1598580" cy="799200"/>
          </a:xfrm>
        </p:grpSpPr>
        <p:sp>
          <p:nvSpPr>
            <p:cNvPr id="602" name="Achteck 601"/>
            <p:cNvSpPr>
              <a:spLocks noChangeAspect="1"/>
            </p:cNvSpPr>
            <p:nvPr/>
          </p:nvSpPr>
          <p:spPr>
            <a:xfrm>
              <a:off x="315311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603" name="Achteck 602"/>
            <p:cNvSpPr>
              <a:spLocks noChangeAspect="1"/>
            </p:cNvSpPr>
            <p:nvPr/>
          </p:nvSpPr>
          <p:spPr>
            <a:xfrm>
              <a:off x="341954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604" name="Achteck 603"/>
            <p:cNvSpPr>
              <a:spLocks noChangeAspect="1"/>
            </p:cNvSpPr>
            <p:nvPr/>
          </p:nvSpPr>
          <p:spPr>
            <a:xfrm>
              <a:off x="368597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05" name="Achteck 604"/>
            <p:cNvSpPr>
              <a:spLocks noChangeAspect="1"/>
            </p:cNvSpPr>
            <p:nvPr/>
          </p:nvSpPr>
          <p:spPr>
            <a:xfrm>
              <a:off x="395240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06" name="Achteck 605"/>
            <p:cNvSpPr>
              <a:spLocks noChangeAspect="1"/>
            </p:cNvSpPr>
            <p:nvPr/>
          </p:nvSpPr>
          <p:spPr>
            <a:xfrm>
              <a:off x="421883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07" name="Achteck 606"/>
            <p:cNvSpPr>
              <a:spLocks noChangeAspect="1"/>
            </p:cNvSpPr>
            <p:nvPr/>
          </p:nvSpPr>
          <p:spPr>
            <a:xfrm>
              <a:off x="4485267" y="30890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608" name="Achteck 607"/>
            <p:cNvSpPr>
              <a:spLocks noChangeAspect="1"/>
            </p:cNvSpPr>
            <p:nvPr/>
          </p:nvSpPr>
          <p:spPr>
            <a:xfrm>
              <a:off x="315311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09" name="Achteck 608"/>
            <p:cNvSpPr>
              <a:spLocks noChangeAspect="1"/>
            </p:cNvSpPr>
            <p:nvPr/>
          </p:nvSpPr>
          <p:spPr>
            <a:xfrm>
              <a:off x="341954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610" name="Achteck 609"/>
            <p:cNvSpPr>
              <a:spLocks noChangeAspect="1"/>
            </p:cNvSpPr>
            <p:nvPr/>
          </p:nvSpPr>
          <p:spPr>
            <a:xfrm>
              <a:off x="368597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611" name="Achteck 610"/>
            <p:cNvSpPr>
              <a:spLocks noChangeAspect="1"/>
            </p:cNvSpPr>
            <p:nvPr/>
          </p:nvSpPr>
          <p:spPr>
            <a:xfrm>
              <a:off x="395240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612" name="Achteck 611"/>
            <p:cNvSpPr>
              <a:spLocks noChangeAspect="1"/>
            </p:cNvSpPr>
            <p:nvPr/>
          </p:nvSpPr>
          <p:spPr>
            <a:xfrm>
              <a:off x="421883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613" name="Achteck 612"/>
            <p:cNvSpPr>
              <a:spLocks noChangeAspect="1"/>
            </p:cNvSpPr>
            <p:nvPr/>
          </p:nvSpPr>
          <p:spPr>
            <a:xfrm>
              <a:off x="4485267" y="33554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14" name="Achteck 613"/>
            <p:cNvSpPr>
              <a:spLocks noChangeAspect="1"/>
            </p:cNvSpPr>
            <p:nvPr/>
          </p:nvSpPr>
          <p:spPr>
            <a:xfrm>
              <a:off x="315311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15" name="Achteck 614"/>
            <p:cNvSpPr>
              <a:spLocks noChangeAspect="1"/>
            </p:cNvSpPr>
            <p:nvPr/>
          </p:nvSpPr>
          <p:spPr>
            <a:xfrm>
              <a:off x="341954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16" name="Achteck 615"/>
            <p:cNvSpPr>
              <a:spLocks noChangeAspect="1"/>
            </p:cNvSpPr>
            <p:nvPr/>
          </p:nvSpPr>
          <p:spPr>
            <a:xfrm>
              <a:off x="368597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17" name="Achteck 616"/>
            <p:cNvSpPr>
              <a:spLocks noChangeAspect="1"/>
            </p:cNvSpPr>
            <p:nvPr/>
          </p:nvSpPr>
          <p:spPr>
            <a:xfrm>
              <a:off x="395240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18" name="Achteck 617"/>
            <p:cNvSpPr>
              <a:spLocks noChangeAspect="1"/>
            </p:cNvSpPr>
            <p:nvPr/>
          </p:nvSpPr>
          <p:spPr>
            <a:xfrm>
              <a:off x="421883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19" name="Achteck 618"/>
            <p:cNvSpPr>
              <a:spLocks noChangeAspect="1"/>
            </p:cNvSpPr>
            <p:nvPr/>
          </p:nvSpPr>
          <p:spPr>
            <a:xfrm>
              <a:off x="4485267" y="3621852"/>
              <a:ext cx="266430" cy="266400"/>
            </a:xfrm>
            <a:prstGeom prst="octagon">
              <a:avLst>
                <a:gd name="adj" fmla="val 15120"/>
              </a:avLst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28" name="Gruppieren 619"/>
          <p:cNvGrpSpPr/>
          <p:nvPr/>
        </p:nvGrpSpPr>
        <p:grpSpPr>
          <a:xfrm>
            <a:off x="7913060" y="3290394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621" name="Achteck 620"/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622" name="Achteck 621"/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623" name="Achteck 622"/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24" name="Achteck 623"/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25" name="Achteck 624"/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26" name="Achteck 625"/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627" name="Achteck 626"/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28" name="Achteck 627"/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629" name="Achteck 628"/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630" name="Achteck 629"/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631" name="Achteck 630"/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632" name="Achteck 631"/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33" name="Achteck 632"/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34" name="Achteck 633"/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35" name="Achteck 634"/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36" name="Achteck 635"/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37" name="Achteck 636"/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38" name="Achteck 637"/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grpSp>
        <p:nvGrpSpPr>
          <p:cNvPr id="29" name="Gruppieren 638"/>
          <p:cNvGrpSpPr/>
          <p:nvPr/>
        </p:nvGrpSpPr>
        <p:grpSpPr>
          <a:xfrm>
            <a:off x="7913060" y="4248225"/>
            <a:ext cx="1598580" cy="799200"/>
            <a:chOff x="3172302" y="5659371"/>
            <a:chExt cx="1598580" cy="799200"/>
          </a:xfrm>
          <a:solidFill>
            <a:schemeClr val="bg1"/>
          </a:solidFill>
        </p:grpSpPr>
        <p:sp>
          <p:nvSpPr>
            <p:cNvPr id="640" name="Achteck 639"/>
            <p:cNvSpPr>
              <a:spLocks noChangeAspect="1"/>
            </p:cNvSpPr>
            <p:nvPr/>
          </p:nvSpPr>
          <p:spPr>
            <a:xfrm>
              <a:off x="317230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Norm</a:t>
              </a:r>
            </a:p>
          </p:txBody>
        </p:sp>
        <p:sp>
          <p:nvSpPr>
            <p:cNvPr id="641" name="Achteck 640"/>
            <p:cNvSpPr>
              <a:spLocks noChangeAspect="1"/>
            </p:cNvSpPr>
            <p:nvPr/>
          </p:nvSpPr>
          <p:spPr>
            <a:xfrm>
              <a:off x="343873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One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Op</a:t>
              </a:r>
            </a:p>
          </p:txBody>
        </p:sp>
        <p:sp>
          <p:nvSpPr>
            <p:cNvPr id="642" name="Achteck 641"/>
            <p:cNvSpPr>
              <a:spLocks noChangeAspect="1"/>
            </p:cNvSpPr>
            <p:nvPr/>
          </p:nvSpPr>
          <p:spPr>
            <a:xfrm>
              <a:off x="370516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Man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43" name="Achteck 642"/>
            <p:cNvSpPr>
              <a:spLocks noChangeAspect="1"/>
            </p:cNvSpPr>
            <p:nvPr/>
          </p:nvSpPr>
          <p:spPr>
            <a:xfrm>
              <a:off x="397159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44" name="Achteck 643"/>
            <p:cNvSpPr>
              <a:spLocks noChangeAspect="1"/>
            </p:cNvSpPr>
            <p:nvPr/>
          </p:nvSpPr>
          <p:spPr>
            <a:xfrm>
              <a:off x="423802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45" name="Achteck 644"/>
            <p:cNvSpPr>
              <a:spLocks noChangeAspect="1"/>
            </p:cNvSpPr>
            <p:nvPr/>
          </p:nvSpPr>
          <p:spPr>
            <a:xfrm>
              <a:off x="4504452" y="56593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Comp</a:t>
              </a:r>
            </a:p>
          </p:txBody>
        </p:sp>
        <p:sp>
          <p:nvSpPr>
            <p:cNvPr id="646" name="Achteck 645"/>
            <p:cNvSpPr>
              <a:spLocks noChangeAspect="1"/>
            </p:cNvSpPr>
            <p:nvPr/>
          </p:nvSpPr>
          <p:spPr>
            <a:xfrm>
              <a:off x="317230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47" name="Achteck 646"/>
            <p:cNvSpPr>
              <a:spLocks noChangeAspect="1"/>
            </p:cNvSpPr>
            <p:nvPr/>
          </p:nvSpPr>
          <p:spPr>
            <a:xfrm>
              <a:off x="343873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Clear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Count</a:t>
              </a:r>
            </a:p>
          </p:txBody>
        </p:sp>
        <p:sp>
          <p:nvSpPr>
            <p:cNvPr id="648" name="Achteck 647"/>
            <p:cNvSpPr>
              <a:spLocks noChangeAspect="1"/>
            </p:cNvSpPr>
            <p:nvPr/>
          </p:nvSpPr>
          <p:spPr>
            <a:xfrm>
              <a:off x="370516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Fill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649" name="Achteck 648"/>
            <p:cNvSpPr>
              <a:spLocks noChangeAspect="1"/>
            </p:cNvSpPr>
            <p:nvPr/>
          </p:nvSpPr>
          <p:spPr>
            <a:xfrm>
              <a:off x="397159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Exec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Instr</a:t>
              </a:r>
            </a:p>
          </p:txBody>
        </p:sp>
        <p:sp>
          <p:nvSpPr>
            <p:cNvPr id="650" name="Achteck 649"/>
            <p:cNvSpPr>
              <a:spLocks noChangeAspect="1"/>
            </p:cNvSpPr>
            <p:nvPr/>
          </p:nvSpPr>
          <p:spPr>
            <a:xfrm>
              <a:off x="423802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Conn</a:t>
              </a:r>
            </a:p>
          </p:txBody>
        </p:sp>
        <p:sp>
          <p:nvSpPr>
            <p:cNvPr id="651" name="Achteck 650"/>
            <p:cNvSpPr>
              <a:spLocks noChangeAspect="1"/>
            </p:cNvSpPr>
            <p:nvPr/>
          </p:nvSpPr>
          <p:spPr>
            <a:xfrm>
              <a:off x="4504452" y="59257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52" name="Achteck 651"/>
            <p:cNvSpPr>
              <a:spLocks noChangeAspect="1"/>
            </p:cNvSpPr>
            <p:nvPr/>
          </p:nvSpPr>
          <p:spPr>
            <a:xfrm>
              <a:off x="317230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53" name="Achteck 652"/>
            <p:cNvSpPr>
              <a:spLocks noChangeAspect="1"/>
            </p:cNvSpPr>
            <p:nvPr/>
          </p:nvSpPr>
          <p:spPr>
            <a:xfrm>
              <a:off x="343873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54" name="Achteck 653"/>
            <p:cNvSpPr>
              <a:spLocks noChangeAspect="1"/>
            </p:cNvSpPr>
            <p:nvPr/>
          </p:nvSpPr>
          <p:spPr>
            <a:xfrm>
              <a:off x="370516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55" name="Achteck 654"/>
            <p:cNvSpPr>
              <a:spLocks noChangeAspect="1"/>
            </p:cNvSpPr>
            <p:nvPr/>
          </p:nvSpPr>
          <p:spPr>
            <a:xfrm>
              <a:off x="397159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Break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56" name="Achteck 655"/>
            <p:cNvSpPr>
              <a:spLocks noChangeAspect="1"/>
            </p:cNvSpPr>
            <p:nvPr/>
          </p:nvSpPr>
          <p:spPr>
            <a:xfrm>
              <a:off x="423802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6 Bit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657" name="Achteck 656"/>
            <p:cNvSpPr>
              <a:spLocks noChangeAspect="1"/>
            </p:cNvSpPr>
            <p:nvPr/>
          </p:nvSpPr>
          <p:spPr>
            <a:xfrm>
              <a:off x="4504452" y="6192171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Trans</a:t>
              </a:r>
            </a:p>
            <a:p>
              <a:pPr algn="ctr"/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Ctrl</a:t>
              </a:r>
            </a:p>
          </p:txBody>
        </p:sp>
      </p:grpSp>
      <p:sp>
        <p:nvSpPr>
          <p:cNvPr id="455" name="Textfeld 454"/>
          <p:cNvSpPr txBox="1"/>
          <p:nvPr/>
        </p:nvSpPr>
        <p:spPr>
          <a:xfrm>
            <a:off x="422590" y="5694964"/>
            <a:ext cx="3991927" cy="95410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400" dirty="0"/>
              <a:t>LittleGP-30  </a:t>
            </a:r>
            <a:r>
              <a:rPr lang="de-DE" sz="1400" dirty="0" err="1"/>
              <a:t>key</a:t>
            </a:r>
            <a:r>
              <a:rPr lang="de-DE" sz="1400" dirty="0"/>
              <a:t> </a:t>
            </a:r>
            <a:r>
              <a:rPr lang="de-DE" sz="1400"/>
              <a:t>overlays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OMRON  B3W </a:t>
            </a:r>
            <a:r>
              <a:rPr lang="de-DE" sz="1400" dirty="0" err="1"/>
              <a:t>switches</a:t>
            </a:r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Print on transparent film</a:t>
            </a:r>
          </a:p>
          <a:p>
            <a:r>
              <a:rPr lang="de-DE" sz="1400" dirty="0"/>
              <a:t>www.e-basteln.de/lgp30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097946" y="839046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One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 err="1">
                          <a:latin typeface="Arial Narrow" pitchFamily="34" charset="0"/>
                        </a:rPr>
                        <a:t>Op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Man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Stop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Comp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Fill</a:t>
                      </a:r>
                      <a:r>
                        <a:rPr lang="de-DE" sz="800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dirty="0" err="1">
                          <a:latin typeface="Arial Narrow" pitchFamily="34" charset="0"/>
                        </a:rPr>
                        <a:t>Instr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Exec</a:t>
                      </a:r>
                      <a:r>
                        <a:rPr lang="de-DE" sz="80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baseline="0" dirty="0" err="1">
                          <a:latin typeface="Arial Narrow" pitchFamily="34" charset="0"/>
                        </a:rPr>
                        <a:t>Instr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Flexo</a:t>
                      </a:r>
                      <a:r>
                        <a:rPr lang="de-DE" sz="800" baseline="0" dirty="0">
                          <a:latin typeface="Arial Narrow" pitchFamily="34" charset="0"/>
                        </a:rPr>
                        <a:t> Conn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Flexo</a:t>
                      </a:r>
                      <a:r>
                        <a:rPr lang="de-DE" sz="800" dirty="0"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 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Trans </a:t>
                      </a:r>
                      <a:r>
                        <a:rPr lang="de-DE" sz="800" dirty="0" err="1">
                          <a:latin typeface="Arial Narrow" pitchFamily="34" charset="0"/>
                        </a:rPr>
                        <a:t>Cntrl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097946" y="1855446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One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 err="1">
                          <a:latin typeface="Arial Narrow" pitchFamily="34" charset="0"/>
                        </a:rPr>
                        <a:t>Op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Man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Fill</a:t>
                      </a:r>
                      <a:r>
                        <a:rPr lang="de-DE" sz="800" b="1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b="1" dirty="0" err="1"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Exec</a:t>
                      </a:r>
                      <a:r>
                        <a:rPr lang="de-DE" sz="800" b="1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b="1" baseline="0" dirty="0" err="1"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097946" y="2897505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One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Man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Fill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Exec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baseline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097946" y="3948958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One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Man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Fill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Exec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baseline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097946" y="5074920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One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Man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Fill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Exec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baseline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59706"/>
              </p:ext>
            </p:extLst>
          </p:nvPr>
        </p:nvGraphicFramePr>
        <p:xfrm>
          <a:off x="3167246" y="839046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One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 err="1">
                          <a:latin typeface="Arial Narrow" pitchFamily="34" charset="0"/>
                        </a:rPr>
                        <a:t>Op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Man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dirty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Fill</a:t>
                      </a:r>
                      <a:r>
                        <a:rPr lang="de-DE" sz="800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dirty="0" err="1">
                          <a:latin typeface="Arial Narrow" pitchFamily="34" charset="0"/>
                        </a:rPr>
                        <a:t>Instr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latin typeface="Arial Narrow" pitchFamily="34" charset="0"/>
                        </a:rPr>
                        <a:t>Exec</a:t>
                      </a:r>
                      <a:r>
                        <a:rPr lang="de-DE" sz="80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baseline="0" dirty="0" err="1">
                          <a:latin typeface="Arial Narrow" pitchFamily="34" charset="0"/>
                        </a:rPr>
                        <a:t>Instr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aseline="0" dirty="0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dirty="0">
                        <a:solidFill>
                          <a:srgbClr val="996633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err="1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dirty="0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 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Break</a:t>
                      </a:r>
                      <a:br>
                        <a:rPr lang="de-DE" sz="800" dirty="0">
                          <a:latin typeface="Arial Narrow" pitchFamily="34" charset="0"/>
                        </a:rPr>
                      </a:br>
                      <a:r>
                        <a:rPr lang="de-DE" sz="800" dirty="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latin typeface="Arial Narrow" pitchFamily="34" charset="0"/>
                        </a:rPr>
                        <a:t>Trans </a:t>
                      </a:r>
                      <a:r>
                        <a:rPr lang="de-DE" sz="800" dirty="0" err="1">
                          <a:latin typeface="Arial Narrow" pitchFamily="34" charset="0"/>
                        </a:rPr>
                        <a:t>Cntrl</a:t>
                      </a:r>
                      <a:endParaRPr lang="de-DE" sz="800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6001"/>
              </p:ext>
            </p:extLst>
          </p:nvPr>
        </p:nvGraphicFramePr>
        <p:xfrm>
          <a:off x="3167246" y="1855446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One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 err="1">
                          <a:latin typeface="Arial Narrow" pitchFamily="34" charset="0"/>
                        </a:rPr>
                        <a:t>Op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Man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Fill</a:t>
                      </a:r>
                      <a:r>
                        <a:rPr lang="de-DE" sz="800" b="1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b="1" dirty="0" err="1"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latin typeface="Arial Narrow" pitchFamily="34" charset="0"/>
                        </a:rPr>
                        <a:t>Exec</a:t>
                      </a:r>
                      <a:r>
                        <a:rPr lang="de-DE" sz="800" b="1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de-DE" sz="800" b="1" baseline="0" dirty="0" err="1"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solidFill>
                          <a:srgbClr val="996633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1" dirty="0"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42494"/>
              </p:ext>
            </p:extLst>
          </p:nvPr>
        </p:nvGraphicFramePr>
        <p:xfrm>
          <a:off x="3167246" y="2897505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One</a:t>
                      </a:r>
                      <a:b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Op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Man</a:t>
                      </a:r>
                      <a:b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Fill</a:t>
                      </a:r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Exec</a:t>
                      </a:r>
                      <a:r>
                        <a:rPr lang="de-DE" sz="800" b="0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0" baseline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0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Cntrl</a:t>
                      </a:r>
                      <a:endParaRPr lang="de-DE" sz="800" b="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438843"/>
              </p:ext>
            </p:extLst>
          </p:nvPr>
        </p:nvGraphicFramePr>
        <p:xfrm>
          <a:off x="3167246" y="3948958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One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Man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Fill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Exec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de-DE" sz="800" b="1" baseline="0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Instr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 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Break</a:t>
                      </a:r>
                      <a:b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</a:b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15093"/>
              </p:ext>
            </p:extLst>
          </p:nvPr>
        </p:nvGraphicFramePr>
        <p:xfrm>
          <a:off x="3167246" y="5074920"/>
          <a:ext cx="1728000" cy="8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Norm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One</a:t>
                      </a:r>
                      <a:b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Op</a:t>
                      </a:r>
                      <a:endParaRPr lang="de-DE" sz="800" b="1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Man</a:t>
                      </a:r>
                      <a:b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Comp</a:t>
                      </a:r>
                      <a:endParaRPr lang="de-DE" sz="800" b="1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Stop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Start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Clear Count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Fill</a:t>
                      </a:r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Instr</a:t>
                      </a:r>
                      <a:endParaRPr lang="de-DE" sz="800" b="1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Exec</a:t>
                      </a:r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1" kern="1200" dirty="0" err="1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Instr</a:t>
                      </a:r>
                      <a:endParaRPr lang="de-DE" sz="800" b="1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baseline="0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Conn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Flexo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Read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Break 32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Break 16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Break </a:t>
                      </a:r>
                      <a:b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Break</a:t>
                      </a:r>
                      <a:b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de-DE" sz="800" b="1" kern="1200" dirty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 Bit Input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Trans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Cntrl</a:t>
                      </a:r>
                      <a:endParaRPr lang="de-DE" sz="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6144410" y="839046"/>
            <a:ext cx="2798780" cy="138499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400" dirty="0"/>
              <a:t>LittleGP-30 </a:t>
            </a:r>
            <a:r>
              <a:rPr lang="de-DE" sz="1400" dirty="0" err="1"/>
              <a:t>key</a:t>
            </a:r>
            <a:r>
              <a:rPr lang="de-DE" sz="1400" dirty="0"/>
              <a:t> </a:t>
            </a:r>
            <a:r>
              <a:rPr lang="de-DE" sz="1400" dirty="0" err="1"/>
              <a:t>overlays</a:t>
            </a:r>
            <a:endParaRPr lang="de-DE" sz="1400" dirty="0"/>
          </a:p>
          <a:p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Diptronics</a:t>
            </a:r>
            <a:r>
              <a:rPr lang="de-DE" sz="1400" dirty="0"/>
              <a:t> TLL-6 </a:t>
            </a:r>
            <a:r>
              <a:rPr lang="de-DE" sz="1400" dirty="0" err="1"/>
              <a:t>switches</a:t>
            </a:r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Print on </a:t>
            </a:r>
            <a:r>
              <a:rPr lang="de-DE" sz="1400" dirty="0" err="1"/>
              <a:t>paper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white</a:t>
            </a:r>
            <a:r>
              <a:rPr lang="de-DE" sz="1400" dirty="0"/>
              <a:t> </a:t>
            </a:r>
            <a:r>
              <a:rPr lang="de-DE" sz="1400" dirty="0" err="1"/>
              <a:t>opaque</a:t>
            </a:r>
            <a:r>
              <a:rPr lang="de-DE" sz="1400" dirty="0"/>
              <a:t> film</a:t>
            </a:r>
          </a:p>
          <a:p>
            <a:r>
              <a:rPr lang="de-DE" sz="1400" dirty="0"/>
              <a:t>www.e-basteln.de/lgp30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A4-Papier (210 x 297 mm)</PresentationFormat>
  <Paragraphs>872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Jürgen Müller</cp:lastModifiedBy>
  <cp:revision>26</cp:revision>
  <dcterms:created xsi:type="dcterms:W3CDTF">2016-11-27T16:41:01Z</dcterms:created>
  <dcterms:modified xsi:type="dcterms:W3CDTF">2017-10-02T07:49:55Z</dcterms:modified>
</cp:coreProperties>
</file>